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8" r:id="rId2"/>
  </p:sldMasterIdLst>
  <p:notesMasterIdLst>
    <p:notesMasterId r:id="rId36"/>
  </p:notesMasterIdLst>
  <p:handoutMasterIdLst>
    <p:handoutMasterId r:id="rId37"/>
  </p:handoutMasterIdLst>
  <p:sldIdLst>
    <p:sldId id="424" r:id="rId3"/>
    <p:sldId id="425" r:id="rId4"/>
    <p:sldId id="393" r:id="rId5"/>
    <p:sldId id="394" r:id="rId6"/>
    <p:sldId id="395" r:id="rId7"/>
    <p:sldId id="396" r:id="rId8"/>
    <p:sldId id="397" r:id="rId9"/>
    <p:sldId id="398"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414" r:id="rId26"/>
    <p:sldId id="415" r:id="rId27"/>
    <p:sldId id="416" r:id="rId28"/>
    <p:sldId id="417" r:id="rId29"/>
    <p:sldId id="418" r:id="rId30"/>
    <p:sldId id="419" r:id="rId31"/>
    <p:sldId id="420" r:id="rId32"/>
    <p:sldId id="421" r:id="rId33"/>
    <p:sldId id="422" r:id="rId34"/>
    <p:sldId id="423" r:id="rId3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3F8"/>
    <a:srgbClr val="62BDC1"/>
    <a:srgbClr val="4EAEB2"/>
    <a:srgbClr val="155F8C"/>
    <a:srgbClr val="3F7468"/>
    <a:srgbClr val="61B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11" autoAdjust="0"/>
    <p:restoredTop sz="94660"/>
  </p:normalViewPr>
  <p:slideViewPr>
    <p:cSldViewPr snapToGrid="0">
      <p:cViewPr varScale="1">
        <p:scale>
          <a:sx n="82" d="100"/>
          <a:sy n="82" d="100"/>
        </p:scale>
        <p:origin x="8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0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104890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2026/5/7</a:t>
            </a:fld>
            <a:endParaRPr lang="zh-CN" altLang="en-US"/>
          </a:p>
        </p:txBody>
      </p:sp>
      <p:sp>
        <p:nvSpPr>
          <p:cNvPr id="104890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104890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96"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ea typeface="Arial" panose="020B0604020202020204" pitchFamily="34" charset="0"/>
              </a:defRPr>
            </a:lvl1pPr>
          </a:lstStyle>
          <a:p>
            <a:endParaRPr lang="zh-CN" altLang="en-US"/>
          </a:p>
        </p:txBody>
      </p:sp>
      <p:sp>
        <p:nvSpPr>
          <p:cNvPr id="1048897"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ea typeface="Arial" panose="020B0604020202020204" pitchFamily="34" charset="0"/>
              </a:defRPr>
            </a:lvl1pPr>
          </a:lstStyle>
          <a:p>
            <a:fld id="{D2A48B96-639E-45A3-A0BA-2464DFDB1FAA}" type="datetimeFigureOut">
              <a:rPr lang="zh-CN" altLang="en-US" smtClean="0"/>
              <a:t>2026/5/7</a:t>
            </a:fld>
            <a:endParaRPr lang="zh-CN" altLang="en-US"/>
          </a:p>
        </p:txBody>
      </p:sp>
      <p:sp>
        <p:nvSpPr>
          <p:cNvPr id="1048898"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899"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00"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ea typeface="Arial" panose="020B0604020202020204" pitchFamily="34" charset="0"/>
              </a:defRPr>
            </a:lvl1pPr>
          </a:lstStyle>
          <a:p>
            <a:endParaRPr lang="zh-CN" altLang="en-US"/>
          </a:p>
        </p:txBody>
      </p:sp>
      <p:sp>
        <p:nvSpPr>
          <p:cNvPr id="1048901"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ea typeface="Arial" panose="020B0604020202020204" pitchFamily="34" charset="0"/>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Arial" panose="020B0604020202020204" pitchFamily="34" charset="0"/>
        <a:cs typeface="+mn-cs"/>
      </a:defRPr>
    </a:lvl1pPr>
    <a:lvl2pPr marL="457200" algn="l" defTabSz="914400" rtl="0" eaLnBrk="1" latinLnBrk="0" hangingPunct="1">
      <a:defRPr sz="1200" kern="1200">
        <a:solidFill>
          <a:schemeClr val="tx1"/>
        </a:solidFill>
        <a:latin typeface="+mn-lt"/>
        <a:ea typeface="Arial" panose="020B0604020202020204" pitchFamily="34" charset="0"/>
        <a:cs typeface="+mn-cs"/>
      </a:defRPr>
    </a:lvl2pPr>
    <a:lvl3pPr marL="914400" algn="l" defTabSz="914400" rtl="0" eaLnBrk="1" latinLnBrk="0" hangingPunct="1">
      <a:defRPr sz="1200" kern="1200">
        <a:solidFill>
          <a:schemeClr val="tx1"/>
        </a:solidFill>
        <a:latin typeface="+mn-lt"/>
        <a:ea typeface="Arial" panose="020B0604020202020204" pitchFamily="34" charset="0"/>
        <a:cs typeface="+mn-cs"/>
      </a:defRPr>
    </a:lvl3pPr>
    <a:lvl4pPr marL="1371600" algn="l" defTabSz="914400" rtl="0" eaLnBrk="1" latinLnBrk="0" hangingPunct="1">
      <a:defRPr sz="1200" kern="1200">
        <a:solidFill>
          <a:schemeClr val="tx1"/>
        </a:solidFill>
        <a:latin typeface="+mn-lt"/>
        <a:ea typeface="Arial" panose="020B0604020202020204" pitchFamily="34" charset="0"/>
        <a:cs typeface="+mn-cs"/>
      </a:defRPr>
    </a:lvl4pPr>
    <a:lvl5pPr marL="1828800" algn="l" defTabSz="914400" rtl="0" eaLnBrk="1" latinLnBrk="0" hangingPunct="1">
      <a:defRPr sz="1200" kern="1200">
        <a:solidFill>
          <a:schemeClr val="tx1"/>
        </a:solidFill>
        <a:latin typeface="+mn-lt"/>
        <a:ea typeface="Arial" panose="020B0604020202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2.png"/><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10" Type="http://schemas.openxmlformats.org/officeDocument/2006/relationships/image" Target="../media/image2.png"/><Relationship Id="rId4" Type="http://schemas.openxmlformats.org/officeDocument/2006/relationships/tags" Target="../tags/tag64.xml"/><Relationship Id="rId9"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1.xml"/><Relationship Id="rId5" Type="http://schemas.openxmlformats.org/officeDocument/2006/relationships/tags" Target="../tags/tag72.xml"/><Relationship Id="rId4" Type="http://schemas.openxmlformats.org/officeDocument/2006/relationships/tags" Target="../tags/tag7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80.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5.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6.png"/><Relationship Id="rId5" Type="http://schemas.openxmlformats.org/officeDocument/2006/relationships/tags" Target="../tags/tag77.xml"/><Relationship Id="rId10" Type="http://schemas.openxmlformats.org/officeDocument/2006/relationships/slideMaster" Target="../slideMasters/slideMaster1.xml"/><Relationship Id="rId4" Type="http://schemas.openxmlformats.org/officeDocument/2006/relationships/tags" Target="../tags/tag76.xml"/><Relationship Id="rId9" Type="http://schemas.openxmlformats.org/officeDocument/2006/relationships/tags" Target="../tags/tag8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10" Type="http://schemas.openxmlformats.org/officeDocument/2006/relationships/image" Target="../media/image7.png"/><Relationship Id="rId4" Type="http://schemas.openxmlformats.org/officeDocument/2006/relationships/tags" Target="../tags/tag8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10" Type="http://schemas.openxmlformats.org/officeDocument/2006/relationships/image" Target="../media/image5.png"/><Relationship Id="rId4" Type="http://schemas.openxmlformats.org/officeDocument/2006/relationships/tags" Target="../tags/tag93.xml"/><Relationship Id="rId9"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05.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10" Type="http://schemas.openxmlformats.org/officeDocument/2006/relationships/image" Target="../media/image5.png"/><Relationship Id="rId4" Type="http://schemas.openxmlformats.org/officeDocument/2006/relationships/tags" Target="../tags/tag101.xml"/><Relationship Id="rId9"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13.xml"/><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media/image8.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slideMaster" Target="../slideMasters/slideMaster1.xml"/><Relationship Id="rId5" Type="http://schemas.openxmlformats.org/officeDocument/2006/relationships/tags" Target="../tags/tag110.xml"/><Relationship Id="rId10" Type="http://schemas.openxmlformats.org/officeDocument/2006/relationships/tags" Target="../tags/tag115.xml"/><Relationship Id="rId4" Type="http://schemas.openxmlformats.org/officeDocument/2006/relationships/tags" Target="../tags/tag109.xml"/><Relationship Id="rId9" Type="http://schemas.openxmlformats.org/officeDocument/2006/relationships/tags" Target="../tags/tag114.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23.xml"/><Relationship Id="rId3" Type="http://schemas.openxmlformats.org/officeDocument/2006/relationships/tags" Target="../tags/tag118.xml"/><Relationship Id="rId7" Type="http://schemas.openxmlformats.org/officeDocument/2006/relationships/tags" Target="../tags/tag12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9.png"/><Relationship Id="rId5" Type="http://schemas.openxmlformats.org/officeDocument/2006/relationships/tags" Target="../tags/tag120.xml"/><Relationship Id="rId10" Type="http://schemas.openxmlformats.org/officeDocument/2006/relationships/slideMaster" Target="../slideMasters/slideMaster1.xml"/><Relationship Id="rId4" Type="http://schemas.openxmlformats.org/officeDocument/2006/relationships/tags" Target="../tags/tag119.xml"/><Relationship Id="rId9" Type="http://schemas.openxmlformats.org/officeDocument/2006/relationships/tags" Target="../tags/tag12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10" Type="http://schemas.openxmlformats.org/officeDocument/2006/relationships/image" Target="../media/image2.png"/><Relationship Id="rId4" Type="http://schemas.openxmlformats.org/officeDocument/2006/relationships/tags" Target="../tags/tag134.xml"/><Relationship Id="rId9"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Master" Target="../slideMasters/slideMaster2.xml"/><Relationship Id="rId5" Type="http://schemas.openxmlformats.org/officeDocument/2006/relationships/tags" Target="../tags/tag142.xml"/><Relationship Id="rId4" Type="http://schemas.openxmlformats.org/officeDocument/2006/relationships/tags" Target="../tags/tag14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45.xml"/><Relationship Id="rId7" Type="http://schemas.openxmlformats.org/officeDocument/2006/relationships/slideMaster" Target="../slideMasters/slideMaster2.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9"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slideMaster" Target="../slideMasters/slideMaster2.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62.xml"/><Relationship Id="rId3" Type="http://schemas.openxmlformats.org/officeDocument/2006/relationships/tags" Target="../tags/tag157.xml"/><Relationship Id="rId7" Type="http://schemas.openxmlformats.org/officeDocument/2006/relationships/tags" Target="../tags/tag161.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1.png"/><Relationship Id="rId5" Type="http://schemas.openxmlformats.org/officeDocument/2006/relationships/slideMaster" Target="../slideMasters/slideMaster2.xml"/><Relationship Id="rId4" Type="http://schemas.openxmlformats.org/officeDocument/2006/relationships/tags" Target="../tags/tag166.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slideMaster" Target="../slideMasters/slideMaster2.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slideMaster" Target="../slideMasters/slideMaster2.xml"/><Relationship Id="rId5" Type="http://schemas.openxmlformats.org/officeDocument/2006/relationships/tags" Target="../tags/tag180.xml"/><Relationship Id="rId4" Type="http://schemas.openxmlformats.org/officeDocument/2006/relationships/tags" Target="../tags/tag17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slideMaster" Target="../slideMasters/slideMaster2.xml"/><Relationship Id="rId4" Type="http://schemas.openxmlformats.org/officeDocument/2006/relationships/tags" Target="../tags/tag184.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1.xml"/><Relationship Id="rId7"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87.xml"/><Relationship Id="rId7" Type="http://schemas.openxmlformats.org/officeDocument/2006/relationships/tags" Target="../tags/tag191.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5" Type="http://schemas.openxmlformats.org/officeDocument/2006/relationships/tags" Target="../tags/tag189.xml"/><Relationship Id="rId10" Type="http://schemas.openxmlformats.org/officeDocument/2006/relationships/image" Target="../media/image2.png"/><Relationship Id="rId4" Type="http://schemas.openxmlformats.org/officeDocument/2006/relationships/tags" Target="../tags/tag188.xml"/><Relationship Id="rId9"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image" Target="../media/image5.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Master" Target="../slideMasters/slideMaster2.xml"/><Relationship Id="rId5" Type="http://schemas.openxmlformats.org/officeDocument/2006/relationships/tags" Target="../tags/tag196.xml"/><Relationship Id="rId4" Type="http://schemas.openxmlformats.org/officeDocument/2006/relationships/tags" Target="../tags/tag195.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04.xml"/><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image" Target="../media/image5.pn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image" Target="../media/image6.png"/><Relationship Id="rId5" Type="http://schemas.openxmlformats.org/officeDocument/2006/relationships/tags" Target="../tags/tag201.xml"/><Relationship Id="rId10" Type="http://schemas.openxmlformats.org/officeDocument/2006/relationships/slideMaster" Target="../slideMasters/slideMaster2.xml"/><Relationship Id="rId4" Type="http://schemas.openxmlformats.org/officeDocument/2006/relationships/tags" Target="../tags/tag200.xml"/><Relationship Id="rId9" Type="http://schemas.openxmlformats.org/officeDocument/2006/relationships/tags" Target="../tags/tag205.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13.xml"/><Relationship Id="rId3" Type="http://schemas.openxmlformats.org/officeDocument/2006/relationships/tags" Target="../tags/tag208.xml"/><Relationship Id="rId7" Type="http://schemas.openxmlformats.org/officeDocument/2006/relationships/tags" Target="../tags/tag212.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5" Type="http://schemas.openxmlformats.org/officeDocument/2006/relationships/tags" Target="../tags/tag210.xml"/><Relationship Id="rId10" Type="http://schemas.openxmlformats.org/officeDocument/2006/relationships/image" Target="../media/image7.png"/><Relationship Id="rId4" Type="http://schemas.openxmlformats.org/officeDocument/2006/relationships/tags" Target="../tags/tag209.xml"/><Relationship Id="rId9"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21.xml"/><Relationship Id="rId3" Type="http://schemas.openxmlformats.org/officeDocument/2006/relationships/tags" Target="../tags/tag216.xml"/><Relationship Id="rId7" Type="http://schemas.openxmlformats.org/officeDocument/2006/relationships/tags" Target="../tags/tag220.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5" Type="http://schemas.openxmlformats.org/officeDocument/2006/relationships/tags" Target="../tags/tag218.xml"/><Relationship Id="rId10" Type="http://schemas.openxmlformats.org/officeDocument/2006/relationships/image" Target="../media/image5.png"/><Relationship Id="rId4" Type="http://schemas.openxmlformats.org/officeDocument/2006/relationships/tags" Target="../tags/tag217.xml"/><Relationship Id="rId9"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29.xml"/><Relationship Id="rId3" Type="http://schemas.openxmlformats.org/officeDocument/2006/relationships/tags" Target="../tags/tag224.xml"/><Relationship Id="rId7" Type="http://schemas.openxmlformats.org/officeDocument/2006/relationships/tags" Target="../tags/tag228.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5" Type="http://schemas.openxmlformats.org/officeDocument/2006/relationships/tags" Target="../tags/tag226.xml"/><Relationship Id="rId10" Type="http://schemas.openxmlformats.org/officeDocument/2006/relationships/image" Target="../media/image5.png"/><Relationship Id="rId4" Type="http://schemas.openxmlformats.org/officeDocument/2006/relationships/tags" Target="../tags/tag225.xml"/><Relationship Id="rId9"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37.xml"/><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image" Target="../media/image8.png"/><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slideMaster" Target="../slideMasters/slideMaster2.xml"/><Relationship Id="rId5" Type="http://schemas.openxmlformats.org/officeDocument/2006/relationships/tags" Target="../tags/tag234.xml"/><Relationship Id="rId10" Type="http://schemas.openxmlformats.org/officeDocument/2006/relationships/tags" Target="../tags/tag239.xml"/><Relationship Id="rId4" Type="http://schemas.openxmlformats.org/officeDocument/2006/relationships/tags" Target="../tags/tag233.xml"/><Relationship Id="rId9" Type="http://schemas.openxmlformats.org/officeDocument/2006/relationships/tags" Target="../tags/tag238.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247.xml"/><Relationship Id="rId3" Type="http://schemas.openxmlformats.org/officeDocument/2006/relationships/tags" Target="../tags/tag242.xml"/><Relationship Id="rId7" Type="http://schemas.openxmlformats.org/officeDocument/2006/relationships/tags" Target="../tags/tag246.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image" Target="../media/image9.png"/><Relationship Id="rId5" Type="http://schemas.openxmlformats.org/officeDocument/2006/relationships/tags" Target="../tags/tag244.xml"/><Relationship Id="rId10" Type="http://schemas.openxmlformats.org/officeDocument/2006/relationships/slideMaster" Target="../slideMasters/slideMaster2.xml"/><Relationship Id="rId4" Type="http://schemas.openxmlformats.org/officeDocument/2006/relationships/tags" Target="../tags/tag243.xml"/><Relationship Id="rId9" Type="http://schemas.openxmlformats.org/officeDocument/2006/relationships/tags" Target="../tags/tag248.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1.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9" cstate="screen">
            <a:lum/>
          </a:blip>
          <a:srcRect/>
          <a:stretch>
            <a:fillRect/>
          </a:stretch>
        </a:blipFill>
        <a:effectLst/>
      </p:bgPr>
    </p:bg>
    <p:spTree>
      <p:nvGrpSpPr>
        <p:cNvPr id="1" name=""/>
        <p:cNvGrpSpPr/>
        <p:nvPr/>
      </p:nvGrpSpPr>
      <p:grpSpPr>
        <a:xfrm>
          <a:off x="0" y="0"/>
          <a:ext cx="0" cy="0"/>
          <a:chOff x="0" y="0"/>
          <a:chExt cx="0" cy="0"/>
        </a:xfrm>
      </p:grpSpPr>
      <p:pic>
        <p:nvPicPr>
          <p:cNvPr id="2097159" name="图片 9" descr="2"/>
          <p:cNvPicPr>
            <a:picLocks noChangeAspect="1"/>
          </p:cNvPicPr>
          <p:nvPr userDrawn="1">
            <p:custDataLst>
              <p:tags r:id="rId1"/>
            </p:custDataLst>
          </p:nvPr>
        </p:nvPicPr>
        <p:blipFill>
          <a:blip r:embed="rId10" cstate="screen"/>
          <a:srcRect/>
          <a:stretch>
            <a:fillRect/>
          </a:stretch>
        </p:blipFill>
        <p:spPr>
          <a:xfrm>
            <a:off x="8444230" y="3364865"/>
            <a:ext cx="4226560" cy="3524885"/>
          </a:xfrm>
          <a:prstGeom prst="rect">
            <a:avLst/>
          </a:prstGeom>
        </p:spPr>
      </p:pic>
      <p:sp>
        <p:nvSpPr>
          <p:cNvPr id="1048615" name="标题 1"/>
          <p:cNvSpPr>
            <a:spLocks noGrp="1"/>
          </p:cNvSpPr>
          <p:nvPr>
            <p:ph type="ctrTitle" hasCustomPrompt="1"/>
            <p:custDataLst>
              <p:tags r:id="rId2"/>
            </p:custDataLst>
          </p:nvPr>
        </p:nvSpPr>
        <p:spPr>
          <a:xfrm>
            <a:off x="4143375" y="2120900"/>
            <a:ext cx="6384925" cy="990607"/>
          </a:xfrm>
        </p:spPr>
        <p:txBody>
          <a:bodyPr lIns="90000" tIns="46800" rIns="90000" bIns="46800" anchor="b" anchorCtr="0">
            <a:normAutofit/>
          </a:bodyPr>
          <a:lstStyle>
            <a:lvl1pPr algn="l">
              <a:defRPr sz="5400" spc="600" baseline="0">
                <a:solidFill>
                  <a:schemeClr val="accent1"/>
                </a:solidFill>
                <a:latin typeface="Arial" panose="020B0604020202020204" pitchFamily="34" charset="0"/>
                <a:ea typeface="Arial" panose="020B0604020202020204" pitchFamily="34" charset="0"/>
              </a:defRPr>
            </a:lvl1pPr>
          </a:lstStyle>
          <a:p>
            <a:r>
              <a:rPr lang="zh-CN" altLang="en-US" dirty="0"/>
              <a:t>单击此处编辑标题</a:t>
            </a:r>
          </a:p>
        </p:txBody>
      </p:sp>
      <p:sp>
        <p:nvSpPr>
          <p:cNvPr id="1048616" name="副标题 2"/>
          <p:cNvSpPr>
            <a:spLocks noGrp="1"/>
          </p:cNvSpPr>
          <p:nvPr>
            <p:ph type="subTitle" idx="1" hasCustomPrompt="1"/>
            <p:custDataLst>
              <p:tags r:id="rId3"/>
            </p:custDataLst>
          </p:nvPr>
        </p:nvSpPr>
        <p:spPr>
          <a:xfrm>
            <a:off x="4143375" y="3406119"/>
            <a:ext cx="5940425" cy="753131"/>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accent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048617" name="日期占位符 15"/>
          <p:cNvSpPr>
            <a:spLocks noGrp="1"/>
          </p:cNvSpPr>
          <p:nvPr>
            <p:ph type="dt" sz="half" idx="10"/>
            <p:custDataLst>
              <p:tags r:id="rId4"/>
            </p:custDataLst>
          </p:nvPr>
        </p:nvSpPr>
        <p:spPr/>
        <p:txBody>
          <a:bodyPr/>
          <a:lstStyle/>
          <a:p>
            <a:fld id="{760FBDFE-C587-4B4C-A407-44438C67B59E}" type="datetimeFigureOut">
              <a:rPr lang="zh-CN" altLang="en-US" smtClean="0"/>
              <a:t>2026/5/7</a:t>
            </a:fld>
            <a:endParaRPr lang="zh-CN" altLang="en-US"/>
          </a:p>
        </p:txBody>
      </p:sp>
      <p:sp>
        <p:nvSpPr>
          <p:cNvPr id="1048618" name="页脚占位符 16"/>
          <p:cNvSpPr>
            <a:spLocks noGrp="1"/>
          </p:cNvSpPr>
          <p:nvPr>
            <p:ph type="ftr" sz="quarter" idx="11"/>
            <p:custDataLst>
              <p:tags r:id="rId5"/>
            </p:custDataLst>
          </p:nvPr>
        </p:nvSpPr>
        <p:spPr/>
        <p:txBody>
          <a:bodyPr/>
          <a:lstStyle/>
          <a:p>
            <a:endParaRPr lang="zh-CN" altLang="en-US" dirty="0"/>
          </a:p>
        </p:txBody>
      </p:sp>
      <p:sp>
        <p:nvSpPr>
          <p:cNvPr id="1048619"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1048620" name="矩形 12"/>
          <p:cNvSpPr/>
          <p:nvPr userDrawn="1">
            <p:custDataLst>
              <p:tags r:id="rId7"/>
            </p:custDataLst>
          </p:nvPr>
        </p:nvSpPr>
        <p:spPr>
          <a:xfrm>
            <a:off x="4143375" y="2979638"/>
            <a:ext cx="640080" cy="491490"/>
          </a:xfrm>
          <a:prstGeom prst="rect">
            <a:avLst/>
          </a:prstGeom>
        </p:spPr>
        <p:txBody>
          <a:bodyPr wrap="none">
            <a:spAutoFit/>
          </a:bodyPr>
          <a:lstStyle/>
          <a:p>
            <a:pPr lvl="0">
              <a:lnSpc>
                <a:spcPct val="150000"/>
              </a:lnSpc>
            </a:pPr>
            <a:r>
              <a:rPr lang="en-US" altLang="zh-CN" b="1" dirty="0">
                <a:solidFill>
                  <a:schemeClr val="accent1"/>
                </a:solidFill>
                <a:latin typeface="Arial" panose="020B0604020202020204" pitchFamily="34" charset="0"/>
                <a:ea typeface="Arial" panose="020B0604020202020204" pitchFamily="34" charset="0"/>
                <a:cs typeface="Arial" panose="020B0604020202020204" pitchFamily="34" charset="0"/>
                <a:sym typeface="Calibri" panose="020F0502020204030204" charset="0"/>
              </a:rPr>
              <a: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bg2"/>
        </a:solidFill>
        <a:effectLst/>
      </p:bgPr>
    </p:bg>
    <p:spTree>
      <p:nvGrpSpPr>
        <p:cNvPr id="1" name=""/>
        <p:cNvGrpSpPr/>
        <p:nvPr/>
      </p:nvGrpSpPr>
      <p:grpSpPr>
        <a:xfrm>
          <a:off x="0" y="0"/>
          <a:ext cx="0" cy="0"/>
          <a:chOff x="0" y="0"/>
          <a:chExt cx="0" cy="0"/>
        </a:xfrm>
      </p:grpSpPr>
      <p:sp>
        <p:nvSpPr>
          <p:cNvPr id="1048880"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2026/5/7</a:t>
            </a:fld>
            <a:endParaRPr lang="zh-CN" altLang="en-US"/>
          </a:p>
        </p:txBody>
      </p:sp>
      <p:sp>
        <p:nvSpPr>
          <p:cNvPr id="1048881" name="页脚占位符 3"/>
          <p:cNvSpPr>
            <a:spLocks noGrp="1"/>
          </p:cNvSpPr>
          <p:nvPr>
            <p:ph type="ftr" sz="quarter" idx="11"/>
            <p:custDataLst>
              <p:tags r:id="rId2"/>
            </p:custDataLst>
          </p:nvPr>
        </p:nvSpPr>
        <p:spPr/>
        <p:txBody>
          <a:bodyPr/>
          <a:lstStyle/>
          <a:p>
            <a:endParaRPr lang="zh-CN" altLang="en-US"/>
          </a:p>
        </p:txBody>
      </p:sp>
      <p:sp>
        <p:nvSpPr>
          <p:cNvPr id="1048882"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1048883" name="内容占位符 6"/>
          <p:cNvSpPr>
            <a:spLocks noGrp="1"/>
          </p:cNvSpPr>
          <p:nvPr>
            <p:ph sz="quarter" idx="13"/>
            <p:custDataLst>
              <p:tags r:id="rId4"/>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defRPr>
            </a:lvl1pPr>
            <a:lvl2pPr>
              <a:defRPr baseline="0">
                <a:solidFill>
                  <a:schemeClr val="tx1">
                    <a:lumMod val="85000"/>
                    <a:lumOff val="15000"/>
                  </a:schemeClr>
                </a:solidFill>
                <a:latin typeface="Arial" panose="020B0604020202020204" pitchFamily="34" charset="0"/>
              </a:defRPr>
            </a:lvl2pPr>
            <a:lvl3pPr>
              <a:defRPr baseline="0">
                <a:solidFill>
                  <a:schemeClr val="tx1">
                    <a:lumMod val="85000"/>
                    <a:lumOff val="15000"/>
                  </a:schemeClr>
                </a:solidFill>
                <a:latin typeface="Arial" panose="020B0604020202020204" pitchFamily="34" charset="0"/>
              </a:defRPr>
            </a:lvl3pPr>
            <a:lvl4pPr>
              <a:defRPr baseline="0">
                <a:solidFill>
                  <a:schemeClr val="tx1">
                    <a:lumMod val="85000"/>
                    <a:lumOff val="15000"/>
                  </a:schemeClr>
                </a:solidFill>
                <a:latin typeface="Arial" panose="020B0604020202020204" pitchFamily="34" charset="0"/>
              </a:defRPr>
            </a:lvl4pPr>
            <a:lvl5pPr>
              <a:defRPr baseline="0">
                <a:solidFill>
                  <a:schemeClr val="tx1">
                    <a:lumMod val="85000"/>
                    <a:lumOff val="1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p:bg>
      <p:bgPr>
        <a:blipFill dpi="0" rotWithShape="1">
          <a:blip r:embed="rId9" cstate="screen">
            <a:lum/>
          </a:blip>
          <a:srcRect/>
          <a:stretch>
            <a:fillRect/>
          </a:stretch>
        </a:blipFill>
        <a:effectLst/>
      </p:bgPr>
    </p:bg>
    <p:spTree>
      <p:nvGrpSpPr>
        <p:cNvPr id="1" name=""/>
        <p:cNvGrpSpPr/>
        <p:nvPr/>
      </p:nvGrpSpPr>
      <p:grpSpPr>
        <a:xfrm>
          <a:off x="0" y="0"/>
          <a:ext cx="0" cy="0"/>
          <a:chOff x="0" y="0"/>
          <a:chExt cx="0" cy="0"/>
        </a:xfrm>
      </p:grpSpPr>
      <p:sp>
        <p:nvSpPr>
          <p:cNvPr id="1048603" name="矩形 7"/>
          <p:cNvSpPr/>
          <p:nvPr userDrawn="1">
            <p:custDataLst>
              <p:tags r:id="rId1"/>
            </p:custDataLst>
          </p:nvPr>
        </p:nvSpPr>
        <p:spPr>
          <a:xfrm>
            <a:off x="4116000" y="3419475"/>
            <a:ext cx="581025" cy="206946"/>
          </a:xfrm>
          <a:prstGeom prst="rect">
            <a:avLst/>
          </a:prstGeom>
        </p:spPr>
        <p:txBody>
          <a:bodyPr wrap="none" anchor="ctr" anchorCtr="0">
            <a:noAutofit/>
          </a:bodyPr>
          <a:lstStyle/>
          <a:p>
            <a:pPr lvl="0" algn="ctr">
              <a:lnSpc>
                <a:spcPct val="150000"/>
              </a:lnSpc>
            </a:pPr>
            <a:r>
              <a:rPr lang="en-US" altLang="zh-CN" b="1" dirty="0">
                <a:solidFill>
                  <a:schemeClr val="accent1"/>
                </a:solidFill>
                <a:latin typeface="Arial" panose="020B0604020202020204" pitchFamily="34" charset="0"/>
                <a:ea typeface="Arial" panose="020B0604020202020204" pitchFamily="34" charset="0"/>
                <a:cs typeface="Arial" panose="020B0604020202020204" pitchFamily="34" charset="0"/>
                <a:sym typeface="Calibri" panose="020F0502020204030204" charset="0"/>
              </a:rPr>
              <a:t>——</a:t>
            </a:r>
          </a:p>
        </p:txBody>
      </p:sp>
      <p:pic>
        <p:nvPicPr>
          <p:cNvPr id="2097156" name="图片 8" descr="2"/>
          <p:cNvPicPr>
            <a:picLocks noChangeAspect="1"/>
          </p:cNvPicPr>
          <p:nvPr userDrawn="1">
            <p:custDataLst>
              <p:tags r:id="rId2"/>
            </p:custDataLst>
          </p:nvPr>
        </p:nvPicPr>
        <p:blipFill>
          <a:blip r:embed="rId10" cstate="screen"/>
          <a:srcRect/>
          <a:stretch>
            <a:fillRect/>
          </a:stretch>
        </p:blipFill>
        <p:spPr>
          <a:xfrm>
            <a:off x="8444230" y="3364865"/>
            <a:ext cx="4226560" cy="3524885"/>
          </a:xfrm>
          <a:prstGeom prst="rect">
            <a:avLst/>
          </a:prstGeom>
        </p:spPr>
      </p:pic>
      <p:sp>
        <p:nvSpPr>
          <p:cNvPr id="1048604" name="文本占位符 10"/>
          <p:cNvSpPr>
            <a:spLocks noGrp="1"/>
          </p:cNvSpPr>
          <p:nvPr>
            <p:ph type="body" sz="quarter" idx="13" hasCustomPrompt="1"/>
            <p:custDataLst>
              <p:tags r:id="rId3"/>
            </p:custDataLst>
          </p:nvPr>
        </p:nvSpPr>
        <p:spPr>
          <a:xfrm>
            <a:off x="4116388" y="3638095"/>
            <a:ext cx="5967412" cy="714830"/>
          </a:xfrm>
        </p:spPr>
        <p:txBody>
          <a:bodyPr lIns="90000" tIns="46800" rIns="90000" bIns="46800">
            <a:normAutofit/>
          </a:bodyPr>
          <a:lstStyle>
            <a:lvl1pPr marL="0" indent="0" algn="l">
              <a:buNone/>
              <a:defRPr sz="1600" baseline="0">
                <a:solidFill>
                  <a:schemeClr val="accent1"/>
                </a:solidFill>
                <a:latin typeface="Arial" panose="020B0604020202020204" pitchFamily="34" charset="0"/>
              </a:defRPr>
            </a:lvl1pPr>
          </a:lstStyle>
          <a:p>
            <a:pPr lvl="0"/>
            <a:r>
              <a:rPr lang="zh-CN" altLang="en-US" dirty="0"/>
              <a:t>单击此处编辑文本</a:t>
            </a:r>
          </a:p>
        </p:txBody>
      </p:sp>
      <p:sp>
        <p:nvSpPr>
          <p:cNvPr id="1048605" name="标题 1"/>
          <p:cNvSpPr>
            <a:spLocks noGrp="1"/>
          </p:cNvSpPr>
          <p:nvPr>
            <p:ph type="title" hasCustomPrompt="1"/>
            <p:custDataLst>
              <p:tags r:id="rId4"/>
            </p:custDataLst>
          </p:nvPr>
        </p:nvSpPr>
        <p:spPr>
          <a:xfrm>
            <a:off x="4104984" y="2085975"/>
            <a:ext cx="5978816" cy="1408244"/>
          </a:xfrm>
        </p:spPr>
        <p:txBody>
          <a:bodyPr vert="horz" lIns="90000" tIns="46800" rIns="90000" bIns="46800" rtlCol="0" anchor="b" anchorCtr="0">
            <a:normAutofit/>
          </a:bodyPr>
          <a:lstStyle>
            <a:lvl1pPr marL="0" marR="0" algn="l" defTabSz="914400" rtl="0" eaLnBrk="1" fontAlgn="auto" latinLnBrk="0" hangingPunct="1">
              <a:lnSpc>
                <a:spcPct val="100000"/>
              </a:lnSpc>
              <a:buNone/>
              <a:defRPr kumimoji="0" lang="zh-CN" altLang="en-US" sz="8000" b="1" i="0" u="none" strike="noStrike" kern="1200" cap="none" spc="600" normalizeH="0" baseline="0" noProof="1" dirty="0">
                <a:solidFill>
                  <a:schemeClr val="accent1"/>
                </a:solidFill>
                <a:latin typeface="Arial" panose="020B0604020202020204" pitchFamily="34" charset="0"/>
                <a:ea typeface="Arial" panose="020B0604020202020204" pitchFamily="34" charset="0"/>
                <a:cs typeface="+mj-cs"/>
                <a:sym typeface="+mn-ea"/>
              </a:defRPr>
            </a:lvl1pPr>
          </a:lstStyle>
          <a:p>
            <a:pPr lvl="0"/>
            <a:r>
              <a:rPr dirty="0">
                <a:sym typeface="+mn-ea"/>
              </a:rPr>
              <a:t>编辑标题</a:t>
            </a:r>
          </a:p>
        </p:txBody>
      </p:sp>
      <p:sp>
        <p:nvSpPr>
          <p:cNvPr id="1048606" name="日期占位符 2"/>
          <p:cNvSpPr>
            <a:spLocks noGrp="1"/>
          </p:cNvSpPr>
          <p:nvPr>
            <p:ph type="dt" sz="half" idx="10"/>
            <p:custDataLst>
              <p:tags r:id="rId5"/>
            </p:custDataLst>
          </p:nvPr>
        </p:nvSpPr>
        <p:spPr/>
        <p:txBody>
          <a:bodyPr/>
          <a:lstStyle/>
          <a:p>
            <a:fld id="{760FBDFE-C587-4B4C-A407-44438C67B59E}" type="datetimeFigureOut">
              <a:rPr lang="zh-CN" altLang="en-US" smtClean="0"/>
              <a:t>2026/5/7</a:t>
            </a:fld>
            <a:endParaRPr lang="zh-CN" altLang="en-US"/>
          </a:p>
        </p:txBody>
      </p:sp>
      <p:sp>
        <p:nvSpPr>
          <p:cNvPr id="1048607" name="页脚占位符 3"/>
          <p:cNvSpPr>
            <a:spLocks noGrp="1"/>
          </p:cNvSpPr>
          <p:nvPr>
            <p:ph type="ftr" sz="quarter" idx="11"/>
            <p:custDataLst>
              <p:tags r:id="rId6"/>
            </p:custDataLst>
          </p:nvPr>
        </p:nvSpPr>
        <p:spPr/>
        <p:txBody>
          <a:bodyPr/>
          <a:lstStyle/>
          <a:p>
            <a:endParaRPr lang="zh-CN" altLang="en-US"/>
          </a:p>
        </p:txBody>
      </p:sp>
      <p:sp>
        <p:nvSpPr>
          <p:cNvPr id="1048608"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p:bg>
      <p:bgPr>
        <a:solidFill>
          <a:schemeClr val="bg2"/>
        </a:solidFill>
        <a:effectLst/>
      </p:bgPr>
    </p:bg>
    <p:spTree>
      <p:nvGrpSpPr>
        <p:cNvPr id="1" name=""/>
        <p:cNvGrpSpPr/>
        <p:nvPr/>
      </p:nvGrpSpPr>
      <p:grpSpPr>
        <a:xfrm>
          <a:off x="0" y="0"/>
          <a:ext cx="0" cy="0"/>
          <a:chOff x="0" y="0"/>
          <a:chExt cx="0" cy="0"/>
        </a:xfrm>
      </p:grpSpPr>
      <p:pic>
        <p:nvPicPr>
          <p:cNvPr id="2097165" name="图片 5" descr="/Users/airbookpro/Desktop/2.png2"/>
          <p:cNvPicPr>
            <a:picLocks noChangeAspect="1"/>
          </p:cNvPicPr>
          <p:nvPr userDrawn="1">
            <p:custDataLst>
              <p:tags r:id="rId1"/>
            </p:custDataLst>
          </p:nvPr>
        </p:nvPicPr>
        <p:blipFill>
          <a:blip r:embed="rId7" cstate="screen"/>
          <a:srcRect/>
          <a:stretch>
            <a:fillRect/>
          </a:stretch>
        </p:blipFill>
        <p:spPr>
          <a:xfrm>
            <a:off x="10871200" y="5554402"/>
            <a:ext cx="1333500" cy="1288358"/>
          </a:xfrm>
          <a:prstGeom prst="rect">
            <a:avLst/>
          </a:prstGeom>
        </p:spPr>
      </p:pic>
      <p:sp>
        <p:nvSpPr>
          <p:cNvPr id="1048744"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2026/5/7</a:t>
            </a:fld>
            <a:endParaRPr lang="zh-CN" altLang="en-US"/>
          </a:p>
        </p:txBody>
      </p:sp>
      <p:sp>
        <p:nvSpPr>
          <p:cNvPr id="1048745" name="页脚占位符 3"/>
          <p:cNvSpPr>
            <a:spLocks noGrp="1"/>
          </p:cNvSpPr>
          <p:nvPr>
            <p:ph type="ftr" sz="quarter" idx="11"/>
            <p:custDataLst>
              <p:tags r:id="rId3"/>
            </p:custDataLst>
          </p:nvPr>
        </p:nvSpPr>
        <p:spPr/>
        <p:txBody>
          <a:bodyPr/>
          <a:lstStyle/>
          <a:p>
            <a:endParaRPr lang="zh-CN" altLang="en-US" dirty="0"/>
          </a:p>
        </p:txBody>
      </p:sp>
      <p:sp>
        <p:nvSpPr>
          <p:cNvPr id="1048746"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dirty="0"/>
          </a:p>
        </p:txBody>
      </p:sp>
      <p:sp>
        <p:nvSpPr>
          <p:cNvPr id="1048747"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defRPr>
            </a:lvl1p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frame">
    <p:bg>
      <p:bgPr>
        <a:solidFill>
          <a:schemeClr val="tx2"/>
        </a:solidFill>
        <a:effectLst/>
      </p:bgPr>
    </p:bg>
    <p:spTree>
      <p:nvGrpSpPr>
        <p:cNvPr id="1" name=""/>
        <p:cNvGrpSpPr/>
        <p:nvPr/>
      </p:nvGrpSpPr>
      <p:grpSpPr>
        <a:xfrm>
          <a:off x="0" y="0"/>
          <a:ext cx="0" cy="0"/>
          <a:chOff x="0" y="0"/>
          <a:chExt cx="0" cy="0"/>
        </a:xfrm>
      </p:grpSpPr>
      <p:sp>
        <p:nvSpPr>
          <p:cNvPr id="1048849" name="矩形 5"/>
          <p:cNvSpPr/>
          <p:nvPr userDrawn="1">
            <p:custDataLst>
              <p:tags r:id="rId1"/>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ea typeface="Arial" panose="020B0604020202020204" pitchFamily="34" charset="0"/>
              <a:sym typeface="+mn-ea"/>
            </a:endParaRPr>
          </a:p>
        </p:txBody>
      </p:sp>
      <p:sp>
        <p:nvSpPr>
          <p:cNvPr id="1048850" name="标题 1"/>
          <p:cNvSpPr>
            <a:spLocks noGrp="1"/>
          </p:cNvSpPr>
          <p:nvPr>
            <p:ph type="title" hasCustomPrompt="1"/>
            <p:custDataLst>
              <p:tags r:id="rId2"/>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Arial" panose="020B0604020202020204" pitchFamily="34" charset="0"/>
              </a:defRPr>
            </a:lvl1pPr>
          </a:lstStyle>
          <a:p>
            <a:r>
              <a:rPr lang="zh-CN" altLang="en-US" dirty="0"/>
              <a:t>单击此处编辑标题</a:t>
            </a:r>
          </a:p>
        </p:txBody>
      </p:sp>
      <p:sp>
        <p:nvSpPr>
          <p:cNvPr id="1048851" name="内容占位符 6"/>
          <p:cNvSpPr>
            <a:spLocks noGrp="1"/>
          </p:cNvSpPr>
          <p:nvPr>
            <p:ph sz="quarter" idx="13"/>
            <p:custDataLst>
              <p:tags r:id="rId3"/>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852" name="日期占位符 2"/>
          <p:cNvSpPr>
            <a:spLocks noGrp="1"/>
          </p:cNvSpPr>
          <p:nvPr>
            <p:ph type="dt" sz="half" idx="10"/>
            <p:custDataLst>
              <p:tags r:id="rId4"/>
            </p:custDataLst>
          </p:nvPr>
        </p:nvSpPr>
        <p:spPr/>
        <p:txBody>
          <a:bodyPr/>
          <a:lstStyle/>
          <a:p>
            <a:fld id="{760FBDFE-C587-4B4C-A407-44438C67B59E}" type="datetimeFigureOut">
              <a:rPr lang="zh-CN" altLang="en-US" smtClean="0"/>
              <a:t>2026/5/7</a:t>
            </a:fld>
            <a:endParaRPr lang="zh-CN" altLang="en-US"/>
          </a:p>
        </p:txBody>
      </p:sp>
      <p:sp>
        <p:nvSpPr>
          <p:cNvPr id="1048853" name="页脚占位符 3"/>
          <p:cNvSpPr>
            <a:spLocks noGrp="1"/>
          </p:cNvSpPr>
          <p:nvPr>
            <p:ph type="ftr" sz="quarter" idx="11"/>
            <p:custDataLst>
              <p:tags r:id="rId5"/>
            </p:custDataLst>
          </p:nvPr>
        </p:nvSpPr>
        <p:spPr/>
        <p:txBody>
          <a:bodyPr/>
          <a:lstStyle/>
          <a:p>
            <a:endParaRPr lang="zh-CN" altLang="en-US" dirty="0"/>
          </a:p>
        </p:txBody>
      </p:sp>
      <p:sp>
        <p:nvSpPr>
          <p:cNvPr id="1048854"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grpSp>
        <p:nvGrpSpPr>
          <p:cNvPr id="138" name="组合 7"/>
          <p:cNvGrpSpPr/>
          <p:nvPr userDrawn="1">
            <p:custDataLst>
              <p:tags r:id="rId7"/>
            </p:custDataLst>
          </p:nvPr>
        </p:nvGrpSpPr>
        <p:grpSpPr>
          <a:xfrm>
            <a:off x="-20320" y="3695356"/>
            <a:ext cx="12225020" cy="3158833"/>
            <a:chOff x="-20320" y="3695356"/>
            <a:chExt cx="12225020" cy="3158833"/>
          </a:xfrm>
        </p:grpSpPr>
        <p:pic>
          <p:nvPicPr>
            <p:cNvPr id="2097178" name="图片 8" descr="3"/>
            <p:cNvPicPr>
              <a:picLocks noChangeAspect="1"/>
            </p:cNvPicPr>
            <p:nvPr userDrawn="1">
              <p:custDataLst>
                <p:tags r:id="rId8"/>
              </p:custDataLst>
            </p:nvPr>
          </p:nvPicPr>
          <p:blipFill>
            <a:blip r:embed="rId11" cstate="screen"/>
            <a:stretch>
              <a:fillRect/>
            </a:stretch>
          </p:blipFill>
          <p:spPr>
            <a:xfrm>
              <a:off x="-20320" y="3695356"/>
              <a:ext cx="5227320" cy="3158833"/>
            </a:xfrm>
            <a:prstGeom prst="rect">
              <a:avLst/>
            </a:prstGeom>
          </p:spPr>
        </p:pic>
        <p:pic>
          <p:nvPicPr>
            <p:cNvPr id="2097179" name="图片 9" descr="/Users/airbookpro/Desktop/2.png2"/>
            <p:cNvPicPr>
              <a:picLocks noChangeAspect="1"/>
            </p:cNvPicPr>
            <p:nvPr userDrawn="1">
              <p:custDataLst>
                <p:tags r:id="rId9"/>
              </p:custDataLst>
            </p:nvPr>
          </p:nvPicPr>
          <p:blipFill>
            <a:blip r:embed="rId12" cstate="screen"/>
            <a:srcRect/>
            <a:stretch>
              <a:fillRect/>
            </a:stretch>
          </p:blipFill>
          <p:spPr>
            <a:xfrm>
              <a:off x="10871200" y="5554402"/>
              <a:ext cx="1333500" cy="1288358"/>
            </a:xfrm>
            <a:prstGeom prst="rect">
              <a:avLst/>
            </a:prstGeom>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right">
    <p:bg>
      <p:bgPr>
        <a:solidFill>
          <a:schemeClr val="bg2"/>
        </a:solidFill>
        <a:effectLst/>
      </p:bgPr>
    </p:bg>
    <p:spTree>
      <p:nvGrpSpPr>
        <p:cNvPr id="1" name=""/>
        <p:cNvGrpSpPr/>
        <p:nvPr/>
      </p:nvGrpSpPr>
      <p:grpSpPr>
        <a:xfrm>
          <a:off x="0" y="0"/>
          <a:ext cx="0" cy="0"/>
          <a:chOff x="0" y="0"/>
          <a:chExt cx="0" cy="0"/>
        </a:xfrm>
      </p:grpSpPr>
      <p:sp>
        <p:nvSpPr>
          <p:cNvPr id="1048582" name="矩形 7"/>
          <p:cNvSpPr/>
          <p:nvPr userDrawn="1">
            <p:custDataLst>
              <p:tags r:id="rId1"/>
            </p:custDataLst>
          </p:nvPr>
        </p:nvSpPr>
        <p:spPr>
          <a:xfrm>
            <a:off x="1905" y="-4445"/>
            <a:ext cx="489902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ea typeface="Arial" panose="020B0604020202020204" pitchFamily="34" charset="0"/>
              <a:sym typeface="+mn-ea"/>
            </a:endParaRPr>
          </a:p>
        </p:txBody>
      </p:sp>
      <p:pic>
        <p:nvPicPr>
          <p:cNvPr id="2097152" name="图片 9" descr="3"/>
          <p:cNvPicPr>
            <a:picLocks noChangeAspect="1"/>
          </p:cNvPicPr>
          <p:nvPr userDrawn="1">
            <p:custDataLst>
              <p:tags r:id="rId2"/>
            </p:custDataLst>
          </p:nvPr>
        </p:nvPicPr>
        <p:blipFill>
          <a:blip r:embed="rId10" cstate="screen"/>
          <a:stretch>
            <a:fillRect/>
          </a:stretch>
        </p:blipFill>
        <p:spPr>
          <a:xfrm>
            <a:off x="-20320" y="3043023"/>
            <a:ext cx="6306820" cy="3811167"/>
          </a:xfrm>
          <a:prstGeom prst="rect">
            <a:avLst/>
          </a:prstGeom>
        </p:spPr>
      </p:pic>
      <p:sp>
        <p:nvSpPr>
          <p:cNvPr id="1048583"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Arial" panose="020B0604020202020204" pitchFamily="34" charset="0"/>
              </a:defRPr>
            </a:lvl1pPr>
          </a:lstStyle>
          <a:p>
            <a:r>
              <a:rPr lang="zh-CN" altLang="en-US" dirty="0"/>
              <a:t>单击编辑标题</a:t>
            </a:r>
          </a:p>
        </p:txBody>
      </p:sp>
      <p:sp>
        <p:nvSpPr>
          <p:cNvPr id="1048584" name="日期占位符 2"/>
          <p:cNvSpPr>
            <a:spLocks noGrp="1"/>
          </p:cNvSpPr>
          <p:nvPr>
            <p:ph type="dt" sz="half" idx="10"/>
            <p:custDataLst>
              <p:tags r:id="rId4"/>
            </p:custDataLst>
          </p:nvPr>
        </p:nvSpPr>
        <p:spPr/>
        <p:txBody>
          <a:bodyPr/>
          <a:lstStyle/>
          <a:p>
            <a:fld id="{760FBDFE-C587-4B4C-A407-44438C67B59E}" type="datetimeFigureOut">
              <a:rPr lang="zh-CN" altLang="en-US" smtClean="0"/>
              <a:t>2026/5/7</a:t>
            </a:fld>
            <a:endParaRPr lang="zh-CN" altLang="en-US"/>
          </a:p>
        </p:txBody>
      </p:sp>
      <p:sp>
        <p:nvSpPr>
          <p:cNvPr id="1048585" name="页脚占位符 3"/>
          <p:cNvSpPr>
            <a:spLocks noGrp="1"/>
          </p:cNvSpPr>
          <p:nvPr>
            <p:ph type="ftr" sz="quarter" idx="11"/>
            <p:custDataLst>
              <p:tags r:id="rId5"/>
            </p:custDataLst>
          </p:nvPr>
        </p:nvSpPr>
        <p:spPr/>
        <p:txBody>
          <a:bodyPr/>
          <a:lstStyle/>
          <a:p>
            <a:endParaRPr lang="zh-CN" altLang="en-US" dirty="0"/>
          </a:p>
        </p:txBody>
      </p:sp>
      <p:sp>
        <p:nvSpPr>
          <p:cNvPr id="1048586"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104858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88"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p/down">
    <p:bg>
      <p:bgPr>
        <a:solidFill>
          <a:schemeClr val="bg2"/>
        </a:solidFill>
        <a:effectLst/>
      </p:bgPr>
    </p:bg>
    <p:spTree>
      <p:nvGrpSpPr>
        <p:cNvPr id="1" name=""/>
        <p:cNvGrpSpPr/>
        <p:nvPr/>
      </p:nvGrpSpPr>
      <p:grpSpPr>
        <a:xfrm>
          <a:off x="0" y="0"/>
          <a:ext cx="0" cy="0"/>
          <a:chOff x="0" y="0"/>
          <a:chExt cx="0" cy="0"/>
        </a:xfrm>
      </p:grpSpPr>
      <p:sp>
        <p:nvSpPr>
          <p:cNvPr id="1048592"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ea typeface="Arial" panose="020B0604020202020204" pitchFamily="34" charset="0"/>
              <a:sym typeface="+mn-ea"/>
            </a:endParaRPr>
          </a:p>
        </p:txBody>
      </p:sp>
      <p:pic>
        <p:nvPicPr>
          <p:cNvPr id="2097153" name="图片 10" descr="/Users/airbookpro/Desktop/2.png2"/>
          <p:cNvPicPr>
            <a:picLocks noChangeAspect="1"/>
          </p:cNvPicPr>
          <p:nvPr userDrawn="1">
            <p:custDataLst>
              <p:tags r:id="rId2"/>
            </p:custDataLst>
          </p:nvPr>
        </p:nvPicPr>
        <p:blipFill>
          <a:blip r:embed="rId10" cstate="screen"/>
          <a:srcRect/>
          <a:stretch>
            <a:fillRect/>
          </a:stretch>
        </p:blipFill>
        <p:spPr>
          <a:xfrm rot="10800000">
            <a:off x="10972025" y="0"/>
            <a:ext cx="1333500" cy="1288358"/>
          </a:xfrm>
          <a:prstGeom prst="rect">
            <a:avLst/>
          </a:prstGeom>
        </p:spPr>
      </p:pic>
      <p:sp>
        <p:nvSpPr>
          <p:cNvPr id="1048593"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Arial" panose="020B0604020202020204" pitchFamily="34" charset="0"/>
              </a:defRPr>
            </a:lvl1pPr>
          </a:lstStyle>
          <a:p>
            <a:r>
              <a:rPr lang="zh-CN" altLang="en-US"/>
              <a:t>单击此处编辑母版标题样式</a:t>
            </a:r>
          </a:p>
        </p:txBody>
      </p:sp>
      <p:sp>
        <p:nvSpPr>
          <p:cNvPr id="1048594" name="日期占位符 2"/>
          <p:cNvSpPr>
            <a:spLocks noGrp="1"/>
          </p:cNvSpPr>
          <p:nvPr>
            <p:ph type="dt" sz="half" idx="10"/>
            <p:custDataLst>
              <p:tags r:id="rId4"/>
            </p:custDataLst>
          </p:nvPr>
        </p:nvSpPr>
        <p:spPr/>
        <p:txBody>
          <a:bodyPr/>
          <a:lstStyle/>
          <a:p>
            <a:fld id="{760FBDFE-C587-4B4C-A407-44438C67B59E}" type="datetimeFigureOut">
              <a:rPr lang="zh-CN" altLang="en-US" smtClean="0"/>
              <a:t>2026/5/7</a:t>
            </a:fld>
            <a:endParaRPr lang="zh-CN" altLang="en-US"/>
          </a:p>
        </p:txBody>
      </p:sp>
      <p:sp>
        <p:nvSpPr>
          <p:cNvPr id="1048595" name="页脚占位符 3"/>
          <p:cNvSpPr>
            <a:spLocks noGrp="1"/>
          </p:cNvSpPr>
          <p:nvPr>
            <p:ph type="ftr" sz="quarter" idx="11"/>
            <p:custDataLst>
              <p:tags r:id="rId5"/>
            </p:custDataLst>
          </p:nvPr>
        </p:nvSpPr>
        <p:spPr/>
        <p:txBody>
          <a:bodyPr/>
          <a:lstStyle/>
          <a:p>
            <a:endParaRPr lang="zh-CN" altLang="en-US" dirty="0"/>
          </a:p>
        </p:txBody>
      </p:sp>
      <p:sp>
        <p:nvSpPr>
          <p:cNvPr id="1048596"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104859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Arial" panose="020B0604020202020204" pitchFamily="34" charset="0"/>
              </a:defRPr>
            </a:lvl1pPr>
          </a:lstStyle>
          <a:p>
            <a:pPr lvl="0"/>
            <a:r>
              <a:rPr lang="zh-CN" altLang="en-US" dirty="0"/>
              <a:t>单击此处编辑母版文本样式</a:t>
            </a:r>
          </a:p>
        </p:txBody>
      </p:sp>
      <p:sp>
        <p:nvSpPr>
          <p:cNvPr id="1048598"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wn/up">
    <p:bg>
      <p:bgPr>
        <a:solidFill>
          <a:schemeClr val="bg2"/>
        </a:solidFill>
        <a:effectLst/>
      </p:bgPr>
    </p:bg>
    <p:spTree>
      <p:nvGrpSpPr>
        <p:cNvPr id="1" name=""/>
        <p:cNvGrpSpPr/>
        <p:nvPr/>
      </p:nvGrpSpPr>
      <p:grpSpPr>
        <a:xfrm>
          <a:off x="0" y="0"/>
          <a:ext cx="0" cy="0"/>
          <a:chOff x="0" y="0"/>
          <a:chExt cx="0" cy="0"/>
        </a:xfrm>
      </p:grpSpPr>
      <p:sp>
        <p:nvSpPr>
          <p:cNvPr id="1048643"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ea typeface="Arial" panose="020B0604020202020204" pitchFamily="34" charset="0"/>
              <a:sym typeface="+mn-ea"/>
            </a:endParaRPr>
          </a:p>
        </p:txBody>
      </p:sp>
      <p:pic>
        <p:nvPicPr>
          <p:cNvPr id="2097160" name="图片 9" descr="/Users/airbookpro/Desktop/2.png2"/>
          <p:cNvPicPr>
            <a:picLocks noChangeAspect="1"/>
          </p:cNvPicPr>
          <p:nvPr userDrawn="1">
            <p:custDataLst>
              <p:tags r:id="rId2"/>
            </p:custDataLst>
          </p:nvPr>
        </p:nvPicPr>
        <p:blipFill>
          <a:blip r:embed="rId10" cstate="screen"/>
          <a:srcRect/>
          <a:stretch>
            <a:fillRect/>
          </a:stretch>
        </p:blipFill>
        <p:spPr>
          <a:xfrm>
            <a:off x="10871200" y="5554402"/>
            <a:ext cx="1333500" cy="1288358"/>
          </a:xfrm>
          <a:prstGeom prst="rect">
            <a:avLst/>
          </a:prstGeom>
        </p:spPr>
      </p:pic>
      <p:sp>
        <p:nvSpPr>
          <p:cNvPr id="1048644"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1048645" name="日期占位符 2"/>
          <p:cNvSpPr>
            <a:spLocks noGrp="1"/>
          </p:cNvSpPr>
          <p:nvPr>
            <p:ph type="dt" sz="half" idx="10"/>
            <p:custDataLst>
              <p:tags r:id="rId4"/>
            </p:custDataLst>
          </p:nvPr>
        </p:nvSpPr>
        <p:spPr/>
        <p:txBody>
          <a:bodyPr/>
          <a:lstStyle/>
          <a:p>
            <a:fld id="{760FBDFE-C587-4B4C-A407-44438C67B59E}" type="datetimeFigureOut">
              <a:rPr lang="zh-CN" altLang="en-US" smtClean="0"/>
              <a:t>2026/5/7</a:t>
            </a:fld>
            <a:endParaRPr lang="zh-CN" altLang="en-US"/>
          </a:p>
        </p:txBody>
      </p:sp>
      <p:sp>
        <p:nvSpPr>
          <p:cNvPr id="1048646" name="页脚占位符 3"/>
          <p:cNvSpPr>
            <a:spLocks noGrp="1"/>
          </p:cNvSpPr>
          <p:nvPr>
            <p:ph type="ftr" sz="quarter" idx="11"/>
            <p:custDataLst>
              <p:tags r:id="rId5"/>
            </p:custDataLst>
          </p:nvPr>
        </p:nvSpPr>
        <p:spPr/>
        <p:txBody>
          <a:bodyPr/>
          <a:lstStyle/>
          <a:p>
            <a:endParaRPr lang="zh-CN" altLang="en-US" dirty="0"/>
          </a:p>
        </p:txBody>
      </p:sp>
      <p:sp>
        <p:nvSpPr>
          <p:cNvPr id="1048647"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1048648"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649" name="文本占位符 8"/>
          <p:cNvSpPr>
            <a:spLocks noGrp="1"/>
          </p:cNvSpPr>
          <p:nvPr>
            <p:ph type="body" sz="quarter" idx="14"/>
            <p:custDataLst>
              <p:tags r:id="rId8"/>
            </p:custDataLst>
          </p:nvPr>
        </p:nvSpPr>
        <p:spPr>
          <a:xfrm>
            <a:off x="594000" y="5180400"/>
            <a:ext cx="11001600" cy="1011600"/>
          </a:xfrm>
        </p:spPr>
        <p:txBody>
          <a:bodyPr/>
          <a:lstStyle>
            <a:lvl1pPr marL="0" indent="0">
              <a:buNone/>
              <a:defRPr baseline="0">
                <a:solidFill>
                  <a:schemeClr val="tx1">
                    <a:lumMod val="85000"/>
                    <a:lumOff val="15000"/>
                  </a:schemeClr>
                </a:solidFill>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vigation">
    <p:bg>
      <p:bgPr>
        <a:solidFill>
          <a:schemeClr val="bg2"/>
        </a:solidFill>
        <a:effectLst/>
      </p:bgPr>
    </p:bg>
    <p:spTree>
      <p:nvGrpSpPr>
        <p:cNvPr id="1" name=""/>
        <p:cNvGrpSpPr/>
        <p:nvPr/>
      </p:nvGrpSpPr>
      <p:grpSpPr>
        <a:xfrm>
          <a:off x="0" y="0"/>
          <a:ext cx="0" cy="0"/>
          <a:chOff x="0" y="0"/>
          <a:chExt cx="0" cy="0"/>
        </a:xfrm>
      </p:grpSpPr>
      <p:sp>
        <p:nvSpPr>
          <p:cNvPr id="1048871"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ea typeface="Arial" panose="020B0604020202020204" pitchFamily="34" charset="0"/>
              <a:sym typeface="+mn-ea"/>
            </a:endParaRPr>
          </a:p>
        </p:txBody>
      </p:sp>
      <p:pic>
        <p:nvPicPr>
          <p:cNvPr id="2097180" name="图片 11" descr="3"/>
          <p:cNvPicPr>
            <a:picLocks noChangeAspect="1"/>
          </p:cNvPicPr>
          <p:nvPr userDrawn="1">
            <p:custDataLst>
              <p:tags r:id="rId2"/>
            </p:custDataLst>
          </p:nvPr>
        </p:nvPicPr>
        <p:blipFill>
          <a:blip r:embed="rId12" cstate="screen"/>
          <a:stretch>
            <a:fillRect/>
          </a:stretch>
        </p:blipFill>
        <p:spPr>
          <a:xfrm flipH="1">
            <a:off x="7340600" y="3922523"/>
            <a:ext cx="4851400" cy="2931667"/>
          </a:xfrm>
          <a:prstGeom prst="rect">
            <a:avLst/>
          </a:prstGeom>
        </p:spPr>
      </p:pic>
      <p:sp>
        <p:nvSpPr>
          <p:cNvPr id="1048872" name="标题 1"/>
          <p:cNvSpPr>
            <a:spLocks noGrp="1"/>
          </p:cNvSpPr>
          <p:nvPr>
            <p:ph type="title"/>
            <p:custDataLst>
              <p:tags r:id="rId3"/>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104887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2026/5/7</a:t>
            </a:fld>
            <a:endParaRPr lang="zh-CN" altLang="en-US"/>
          </a:p>
        </p:txBody>
      </p:sp>
      <p:sp>
        <p:nvSpPr>
          <p:cNvPr id="1048874" name="页脚占位符 3"/>
          <p:cNvSpPr>
            <a:spLocks noGrp="1"/>
          </p:cNvSpPr>
          <p:nvPr>
            <p:ph type="ftr" sz="quarter" idx="11"/>
            <p:custDataLst>
              <p:tags r:id="rId5"/>
            </p:custDataLst>
          </p:nvPr>
        </p:nvSpPr>
        <p:spPr/>
        <p:txBody>
          <a:bodyPr/>
          <a:lstStyle/>
          <a:p>
            <a:endParaRPr lang="zh-CN" altLang="en-US" dirty="0"/>
          </a:p>
        </p:txBody>
      </p:sp>
      <p:sp>
        <p:nvSpPr>
          <p:cNvPr id="104887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1048876"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877"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878"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pPr lvl="0"/>
            <a:r>
              <a:rPr lang="zh-CN" altLang="en-US" dirty="0"/>
              <a:t>单击此处编辑母版文本样式</a:t>
            </a:r>
          </a:p>
        </p:txBody>
      </p:sp>
      <p:sp>
        <p:nvSpPr>
          <p:cNvPr id="1048879"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istband">
    <p:bg>
      <p:bgPr>
        <a:solidFill>
          <a:schemeClr val="bg2"/>
        </a:solidFill>
        <a:effectLst/>
      </p:bgPr>
    </p:bg>
    <p:spTree>
      <p:nvGrpSpPr>
        <p:cNvPr id="1" name=""/>
        <p:cNvGrpSpPr/>
        <p:nvPr/>
      </p:nvGrpSpPr>
      <p:grpSpPr>
        <a:xfrm>
          <a:off x="0" y="0"/>
          <a:ext cx="0" cy="0"/>
          <a:chOff x="0" y="0"/>
          <a:chExt cx="0" cy="0"/>
        </a:xfrm>
      </p:grpSpPr>
      <p:sp>
        <p:nvSpPr>
          <p:cNvPr id="1048666" name="矩形 9"/>
          <p:cNvSpPr/>
          <p:nvPr userDrawn="1">
            <p:custDataLst>
              <p:tags r:id="rId1"/>
            </p:custDataLst>
          </p:nvPr>
        </p:nvSpPr>
        <p:spPr>
          <a:xfrm>
            <a:off x="0" y="958589"/>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ea typeface="Arial" panose="020B0604020202020204" pitchFamily="34" charset="0"/>
              <a:sym typeface="+mn-ea"/>
            </a:endParaRPr>
          </a:p>
        </p:txBody>
      </p:sp>
      <p:grpSp>
        <p:nvGrpSpPr>
          <p:cNvPr id="75" name="组合 5"/>
          <p:cNvGrpSpPr/>
          <p:nvPr userDrawn="1">
            <p:custDataLst>
              <p:tags r:id="rId2"/>
            </p:custDataLst>
          </p:nvPr>
        </p:nvGrpSpPr>
        <p:grpSpPr>
          <a:xfrm>
            <a:off x="-911012" y="2697778"/>
            <a:ext cx="14010851" cy="2056445"/>
            <a:chOff x="-911012" y="2697778"/>
            <a:chExt cx="14010851" cy="2056445"/>
          </a:xfrm>
        </p:grpSpPr>
        <p:pic>
          <p:nvPicPr>
            <p:cNvPr id="2097161" name="图片 7" descr="/Users/airbookpro/Desktop/2.png2"/>
            <p:cNvPicPr>
              <a:picLocks noChangeAspect="1"/>
            </p:cNvPicPr>
            <p:nvPr userDrawn="1">
              <p:custDataLst>
                <p:tags r:id="rId8"/>
              </p:custDataLst>
            </p:nvPr>
          </p:nvPicPr>
          <p:blipFill>
            <a:blip r:embed="rId11" cstate="screen"/>
            <a:srcRect/>
            <a:stretch>
              <a:fillRect/>
            </a:stretch>
          </p:blipFill>
          <p:spPr>
            <a:xfrm rot="20296989">
              <a:off x="10971339" y="2697778"/>
              <a:ext cx="2128500" cy="2056445"/>
            </a:xfrm>
            <a:prstGeom prst="rect">
              <a:avLst/>
            </a:prstGeom>
          </p:spPr>
        </p:pic>
        <p:pic>
          <p:nvPicPr>
            <p:cNvPr id="2097162" name="图片 8" descr="/Users/airbookpro/Desktop/2.png2"/>
            <p:cNvPicPr>
              <a:picLocks noChangeAspect="1"/>
            </p:cNvPicPr>
            <p:nvPr userDrawn="1">
              <p:custDataLst>
                <p:tags r:id="rId9"/>
              </p:custDataLst>
            </p:nvPr>
          </p:nvPicPr>
          <p:blipFill>
            <a:blip r:embed="rId11" cstate="screen"/>
            <a:srcRect/>
            <a:stretch>
              <a:fillRect/>
            </a:stretch>
          </p:blipFill>
          <p:spPr>
            <a:xfrm rot="1303011" flipH="1">
              <a:off x="-911012" y="2697778"/>
              <a:ext cx="2128500" cy="2056445"/>
            </a:xfrm>
            <a:prstGeom prst="rect">
              <a:avLst/>
            </a:prstGeom>
          </p:spPr>
        </p:pic>
      </p:grpSp>
      <p:sp>
        <p:nvSpPr>
          <p:cNvPr id="1048667"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Arial" panose="020B0604020202020204" pitchFamily="34" charset="0"/>
              </a:defRPr>
            </a:lvl1pPr>
          </a:lstStyle>
          <a:p>
            <a:r>
              <a:rPr lang="zh-CN" altLang="en-US" dirty="0"/>
              <a:t>单击此处编辑标题</a:t>
            </a:r>
          </a:p>
        </p:txBody>
      </p:sp>
      <p:sp>
        <p:nvSpPr>
          <p:cNvPr id="1048668" name="日期占位符 2"/>
          <p:cNvSpPr>
            <a:spLocks noGrp="1"/>
          </p:cNvSpPr>
          <p:nvPr>
            <p:ph type="dt" sz="half" idx="10"/>
            <p:custDataLst>
              <p:tags r:id="rId4"/>
            </p:custDataLst>
          </p:nvPr>
        </p:nvSpPr>
        <p:spPr/>
        <p:txBody>
          <a:bodyPr/>
          <a:lstStyle/>
          <a:p>
            <a:fld id="{760FBDFE-C587-4B4C-A407-44438C67B59E}" type="datetimeFigureOut">
              <a:rPr lang="zh-CN" altLang="en-US" smtClean="0"/>
              <a:t>2026/5/7</a:t>
            </a:fld>
            <a:endParaRPr lang="zh-CN" altLang="en-US"/>
          </a:p>
        </p:txBody>
      </p:sp>
      <p:sp>
        <p:nvSpPr>
          <p:cNvPr id="1048669" name="页脚占位符 3"/>
          <p:cNvSpPr>
            <a:spLocks noGrp="1"/>
          </p:cNvSpPr>
          <p:nvPr>
            <p:ph type="ftr" sz="quarter" idx="11"/>
            <p:custDataLst>
              <p:tags r:id="rId5"/>
            </p:custDataLst>
          </p:nvPr>
        </p:nvSpPr>
        <p:spPr/>
        <p:txBody>
          <a:bodyPr/>
          <a:lstStyle/>
          <a:p>
            <a:endParaRPr lang="zh-CN" altLang="en-US" dirty="0"/>
          </a:p>
        </p:txBody>
      </p:sp>
      <p:sp>
        <p:nvSpPr>
          <p:cNvPr id="1048670"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1048671"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FBDFE-C587-4B4C-A407-44438C67B59E}" type="datetimeFigureOut">
              <a:rPr lang="zh-CN" altLang="en-US" smtClean="0"/>
              <a:t>2026/5/7</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1048633" name="标题 1"/>
          <p:cNvSpPr>
            <a:spLocks noGrp="1"/>
          </p:cNvSpPr>
          <p:nvPr>
            <p:ph type="title"/>
            <p:custDataLst>
              <p:tags r:id="rId1"/>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p>
        </p:txBody>
      </p:sp>
      <p:sp>
        <p:nvSpPr>
          <p:cNvPr id="1048634" name="内容占位符 2"/>
          <p:cNvSpPr>
            <a:spLocks noGrp="1"/>
          </p:cNvSpPr>
          <p:nvPr>
            <p:ph idx="1"/>
            <p:custDataLst>
              <p:tags r:id="rId2"/>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8635"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2026/5/7</a:t>
            </a:fld>
            <a:endParaRPr lang="zh-CN" altLang="en-US"/>
          </a:p>
        </p:txBody>
      </p:sp>
      <p:sp>
        <p:nvSpPr>
          <p:cNvPr id="1048636" name="页脚占位符 4"/>
          <p:cNvSpPr>
            <a:spLocks noGrp="1"/>
          </p:cNvSpPr>
          <p:nvPr>
            <p:ph type="ftr" sz="quarter" idx="11"/>
            <p:custDataLst>
              <p:tags r:id="rId4"/>
            </p:custDataLst>
          </p:nvPr>
        </p:nvSpPr>
        <p:spPr/>
        <p:txBody>
          <a:bodyPr/>
          <a:lstStyle/>
          <a:p>
            <a:endParaRPr lang="zh-CN" altLang="en-US"/>
          </a:p>
        </p:txBody>
      </p:sp>
      <p:sp>
        <p:nvSpPr>
          <p:cNvPr id="1048637"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9" cstate="screen">
            <a:lum/>
          </a:blip>
          <a:srcRect/>
          <a:stretch>
            <a:fillRect/>
          </a:stretch>
        </a:blipFill>
        <a:effectLst/>
      </p:bgPr>
    </p:bg>
    <p:spTree>
      <p:nvGrpSpPr>
        <p:cNvPr id="1" name=""/>
        <p:cNvGrpSpPr/>
        <p:nvPr/>
      </p:nvGrpSpPr>
      <p:grpSpPr>
        <a:xfrm>
          <a:off x="0" y="0"/>
          <a:ext cx="0" cy="0"/>
          <a:chOff x="0" y="0"/>
          <a:chExt cx="0" cy="0"/>
        </a:xfrm>
      </p:grpSpPr>
      <p:pic>
        <p:nvPicPr>
          <p:cNvPr id="2097170" name="图片 9" descr="2"/>
          <p:cNvPicPr>
            <a:picLocks noChangeAspect="1"/>
          </p:cNvPicPr>
          <p:nvPr userDrawn="1">
            <p:custDataLst>
              <p:tags r:id="rId1"/>
            </p:custDataLst>
          </p:nvPr>
        </p:nvPicPr>
        <p:blipFill>
          <a:blip r:embed="rId10" cstate="screen"/>
          <a:srcRect/>
          <a:stretch>
            <a:fillRect/>
          </a:stretch>
        </p:blipFill>
        <p:spPr>
          <a:xfrm>
            <a:off x="8444230" y="3364865"/>
            <a:ext cx="4226560" cy="3524885"/>
          </a:xfrm>
          <a:prstGeom prst="rect">
            <a:avLst/>
          </a:prstGeom>
        </p:spPr>
      </p:pic>
      <p:sp>
        <p:nvSpPr>
          <p:cNvPr id="1048789" name="标题 1"/>
          <p:cNvSpPr>
            <a:spLocks noGrp="1"/>
          </p:cNvSpPr>
          <p:nvPr>
            <p:ph type="ctrTitle" hasCustomPrompt="1"/>
            <p:custDataLst>
              <p:tags r:id="rId2"/>
            </p:custDataLst>
          </p:nvPr>
        </p:nvSpPr>
        <p:spPr>
          <a:xfrm>
            <a:off x="4143375" y="2120900"/>
            <a:ext cx="6384925" cy="990607"/>
          </a:xfrm>
        </p:spPr>
        <p:txBody>
          <a:bodyPr lIns="90000" tIns="46800" rIns="90000" bIns="46800" anchor="b" anchorCtr="0">
            <a:normAutofit/>
          </a:bodyPr>
          <a:lstStyle>
            <a:lvl1pPr algn="l">
              <a:defRPr sz="5400" spc="600" baseline="0">
                <a:solidFill>
                  <a:schemeClr val="accent1"/>
                </a:solidFill>
                <a:latin typeface="Arial" panose="020B0604020202020204" pitchFamily="34" charset="0"/>
                <a:ea typeface="Arial" panose="020B0604020202020204" pitchFamily="34" charset="0"/>
              </a:defRPr>
            </a:lvl1pPr>
          </a:lstStyle>
          <a:p>
            <a:r>
              <a:rPr lang="zh-CN" altLang="en-US" dirty="0"/>
              <a:t>单击此处编辑标题</a:t>
            </a:r>
          </a:p>
        </p:txBody>
      </p:sp>
      <p:sp>
        <p:nvSpPr>
          <p:cNvPr id="1048790" name="副标题 2"/>
          <p:cNvSpPr>
            <a:spLocks noGrp="1"/>
          </p:cNvSpPr>
          <p:nvPr>
            <p:ph type="subTitle" idx="1" hasCustomPrompt="1"/>
            <p:custDataLst>
              <p:tags r:id="rId3"/>
            </p:custDataLst>
          </p:nvPr>
        </p:nvSpPr>
        <p:spPr>
          <a:xfrm>
            <a:off x="4143375" y="3406119"/>
            <a:ext cx="5940425" cy="753131"/>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accent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048791" name="日期占位符 15"/>
          <p:cNvSpPr>
            <a:spLocks noGrp="1"/>
          </p:cNvSpPr>
          <p:nvPr>
            <p:ph type="dt" sz="half" idx="10"/>
            <p:custDataLst>
              <p:tags r:id="rId4"/>
            </p:custDataLst>
          </p:nvPr>
        </p:nvSpPr>
        <p:spPr/>
        <p:txBody>
          <a:bodyPr/>
          <a:lstStyle/>
          <a:p>
            <a:fld id="{760FBDFE-C587-4B4C-A407-44438C67B59E}" type="datetimeFigureOut">
              <a:rPr lang="zh-CN" altLang="en-US" smtClean="0"/>
              <a:t>2026/5/7</a:t>
            </a:fld>
            <a:endParaRPr lang="zh-CN" altLang="en-US"/>
          </a:p>
        </p:txBody>
      </p:sp>
      <p:sp>
        <p:nvSpPr>
          <p:cNvPr id="1048792" name="页脚占位符 16"/>
          <p:cNvSpPr>
            <a:spLocks noGrp="1"/>
          </p:cNvSpPr>
          <p:nvPr>
            <p:ph type="ftr" sz="quarter" idx="11"/>
            <p:custDataLst>
              <p:tags r:id="rId5"/>
            </p:custDataLst>
          </p:nvPr>
        </p:nvSpPr>
        <p:spPr/>
        <p:txBody>
          <a:bodyPr/>
          <a:lstStyle/>
          <a:p>
            <a:endParaRPr lang="zh-CN" altLang="en-US" dirty="0"/>
          </a:p>
        </p:txBody>
      </p:sp>
      <p:sp>
        <p:nvSpPr>
          <p:cNvPr id="1048793"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1048794" name="矩形 12"/>
          <p:cNvSpPr/>
          <p:nvPr userDrawn="1">
            <p:custDataLst>
              <p:tags r:id="rId7"/>
            </p:custDataLst>
          </p:nvPr>
        </p:nvSpPr>
        <p:spPr>
          <a:xfrm>
            <a:off x="4143375" y="2979638"/>
            <a:ext cx="640080" cy="491490"/>
          </a:xfrm>
          <a:prstGeom prst="rect">
            <a:avLst/>
          </a:prstGeom>
        </p:spPr>
        <p:txBody>
          <a:bodyPr wrap="none">
            <a:spAutoFit/>
          </a:bodyPr>
          <a:lstStyle/>
          <a:p>
            <a:pPr lvl="0">
              <a:lnSpc>
                <a:spcPct val="150000"/>
              </a:lnSpc>
            </a:pPr>
            <a:r>
              <a:rPr lang="en-US" altLang="zh-CN" b="1" dirty="0">
                <a:solidFill>
                  <a:schemeClr val="accent1"/>
                </a:solidFill>
                <a:latin typeface="Arial" panose="020B0604020202020204" pitchFamily="34" charset="0"/>
                <a:ea typeface="Arial" panose="020B0604020202020204" pitchFamily="34" charset="0"/>
                <a:cs typeface="Arial" panose="020B0604020202020204" pitchFamily="34" charset="0"/>
                <a:sym typeface="Calibri" panose="020F0502020204030204" charset="0"/>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1048820" name="标题 1"/>
          <p:cNvSpPr>
            <a:spLocks noGrp="1"/>
          </p:cNvSpPr>
          <p:nvPr>
            <p:ph type="title"/>
            <p:custDataLst>
              <p:tags r:id="rId1"/>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p>
        </p:txBody>
      </p:sp>
      <p:sp>
        <p:nvSpPr>
          <p:cNvPr id="1048821" name="内容占位符 2"/>
          <p:cNvSpPr>
            <a:spLocks noGrp="1"/>
          </p:cNvSpPr>
          <p:nvPr>
            <p:ph idx="1"/>
            <p:custDataLst>
              <p:tags r:id="rId2"/>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8822"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2026/5/7</a:t>
            </a:fld>
            <a:endParaRPr lang="zh-CN" altLang="en-US"/>
          </a:p>
        </p:txBody>
      </p:sp>
      <p:sp>
        <p:nvSpPr>
          <p:cNvPr id="1048823" name="页脚占位符 4"/>
          <p:cNvSpPr>
            <a:spLocks noGrp="1"/>
          </p:cNvSpPr>
          <p:nvPr>
            <p:ph type="ftr" sz="quarter" idx="11"/>
            <p:custDataLst>
              <p:tags r:id="rId4"/>
            </p:custDataLst>
          </p:nvPr>
        </p:nvSpPr>
        <p:spPr/>
        <p:txBody>
          <a:bodyPr/>
          <a:lstStyle/>
          <a:p>
            <a:endParaRPr lang="zh-CN" altLang="en-US"/>
          </a:p>
        </p:txBody>
      </p:sp>
      <p:sp>
        <p:nvSpPr>
          <p:cNvPr id="1048824"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title">
    <p:bg>
      <p:bgPr>
        <a:blipFill dpi="0" rotWithShape="1">
          <a:blip r:embed="rId8" cstate="screen">
            <a:lum/>
          </a:blip>
          <a:srcRect/>
          <a:stretch>
            <a:fillRect/>
          </a:stretch>
        </a:blipFill>
        <a:effectLst/>
      </p:bgPr>
    </p:bg>
    <p:spTree>
      <p:nvGrpSpPr>
        <p:cNvPr id="1" name=""/>
        <p:cNvGrpSpPr/>
        <p:nvPr/>
      </p:nvGrpSpPr>
      <p:grpSpPr>
        <a:xfrm>
          <a:off x="0" y="0"/>
          <a:ext cx="0" cy="0"/>
          <a:chOff x="0" y="0"/>
          <a:chExt cx="0" cy="0"/>
        </a:xfrm>
      </p:grpSpPr>
      <p:pic>
        <p:nvPicPr>
          <p:cNvPr id="2097163" name="图片 6" descr="3"/>
          <p:cNvPicPr>
            <a:picLocks noChangeAspect="1"/>
          </p:cNvPicPr>
          <p:nvPr userDrawn="1">
            <p:custDataLst>
              <p:tags r:id="rId1"/>
            </p:custDataLst>
          </p:nvPr>
        </p:nvPicPr>
        <p:blipFill>
          <a:blip r:embed="rId9" cstate="screen"/>
          <a:stretch>
            <a:fillRect/>
          </a:stretch>
        </p:blipFill>
        <p:spPr>
          <a:xfrm>
            <a:off x="-20320" y="775970"/>
            <a:ext cx="10058400" cy="6078220"/>
          </a:xfrm>
          <a:prstGeom prst="rect">
            <a:avLst/>
          </a:prstGeom>
        </p:spPr>
      </p:pic>
      <p:sp>
        <p:nvSpPr>
          <p:cNvPr id="1048718" name="标题 1"/>
          <p:cNvSpPr>
            <a:spLocks noGrp="1"/>
          </p:cNvSpPr>
          <p:nvPr>
            <p:ph type="title" hasCustomPrompt="1"/>
            <p:custDataLst>
              <p:tags r:id="rId2"/>
            </p:custDataLst>
          </p:nvPr>
        </p:nvSpPr>
        <p:spPr>
          <a:xfrm>
            <a:off x="4116000" y="3073400"/>
            <a:ext cx="6142425" cy="752476"/>
          </a:xfrm>
        </p:spPr>
        <p:txBody>
          <a:bodyPr lIns="90000" tIns="46800" rIns="90000" bIns="46800" anchor="b" anchorCtr="0">
            <a:normAutofit/>
          </a:bodyPr>
          <a:lstStyle>
            <a:lvl1pPr>
              <a:defRPr sz="4000" u="none" strike="noStrike" kern="1200" cap="none" spc="300" normalizeH="0" baseline="0">
                <a:solidFill>
                  <a:schemeClr val="accent1"/>
                </a:solidFill>
                <a:latin typeface="Arial" panose="020B0604020202020204" pitchFamily="34" charset="0"/>
                <a:ea typeface="Arial" panose="020B0604020202020204" pitchFamily="34" charset="0"/>
              </a:defRPr>
            </a:lvl1pPr>
          </a:lstStyle>
          <a:p>
            <a:r>
              <a:rPr lang="zh-CN" altLang="en-US" dirty="0"/>
              <a:t>单击此处编辑标题</a:t>
            </a:r>
          </a:p>
        </p:txBody>
      </p:sp>
      <p:sp>
        <p:nvSpPr>
          <p:cNvPr id="1048719" name="文本占位符 2"/>
          <p:cNvSpPr>
            <a:spLocks noGrp="1"/>
          </p:cNvSpPr>
          <p:nvPr>
            <p:ph type="body" idx="1"/>
            <p:custDataLst>
              <p:tags r:id="rId3"/>
            </p:custDataLst>
          </p:nvPr>
        </p:nvSpPr>
        <p:spPr>
          <a:xfrm>
            <a:off x="4115995" y="3903975"/>
            <a:ext cx="6142425" cy="1166500"/>
          </a:xfrm>
        </p:spPr>
        <p:txBody>
          <a:bodyPr lIns="90000" tIns="46800" rIns="90000" bIns="46800">
            <a:normAutofit/>
          </a:bodyPr>
          <a:lstStyle>
            <a:lvl1pPr marL="0" indent="0" eaLnBrk="1" fontAlgn="auto" latinLnBrk="0" hangingPunct="1">
              <a:buNone/>
              <a:defRPr kumimoji="0" lang="zh-CN" altLang="en-US" sz="1800" b="0" i="0" u="none" strike="noStrike" kern="1200" cap="none" spc="150" normalizeH="0" baseline="0" noProof="1">
                <a:solidFill>
                  <a:schemeClr val="accent1"/>
                </a:solidFill>
                <a:latin typeface="Arial" panose="020B0604020202020204" pitchFamily="34" charset="0"/>
                <a:ea typeface="Arial" panose="020B0604020202020204" pitchFamily="34" charset="0"/>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1048720" name="日期占位符 3"/>
          <p:cNvSpPr>
            <a:spLocks noGrp="1"/>
          </p:cNvSpPr>
          <p:nvPr>
            <p:ph type="dt" sz="half" idx="10"/>
            <p:custDataLst>
              <p:tags r:id="rId4"/>
            </p:custDataLst>
          </p:nvPr>
        </p:nvSpPr>
        <p:spPr/>
        <p:txBody>
          <a:bodyPr/>
          <a:lstStyle/>
          <a:p>
            <a:fld id="{760FBDFE-C587-4B4C-A407-44438C67B59E}" type="datetimeFigureOut">
              <a:rPr lang="zh-CN" altLang="en-US" smtClean="0"/>
              <a:t>2026/5/7</a:t>
            </a:fld>
            <a:endParaRPr lang="zh-CN" altLang="en-US"/>
          </a:p>
        </p:txBody>
      </p:sp>
      <p:sp>
        <p:nvSpPr>
          <p:cNvPr id="1048721" name="页脚占位符 4"/>
          <p:cNvSpPr>
            <a:spLocks noGrp="1"/>
          </p:cNvSpPr>
          <p:nvPr>
            <p:ph type="ftr" sz="quarter" idx="11"/>
            <p:custDataLst>
              <p:tags r:id="rId5"/>
            </p:custDataLst>
          </p:nvPr>
        </p:nvSpPr>
        <p:spPr/>
        <p:txBody>
          <a:bodyPr/>
          <a:lstStyle/>
          <a:p>
            <a:endParaRPr lang="zh-CN" altLang="en-US"/>
          </a:p>
        </p:txBody>
      </p:sp>
      <p:sp>
        <p:nvSpPr>
          <p:cNvPr id="1048722"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column content">
    <p:bg>
      <p:bgPr>
        <a:solidFill>
          <a:schemeClr val="bg2"/>
        </a:solidFill>
        <a:effectLst/>
      </p:bgPr>
    </p:bg>
    <p:spTree>
      <p:nvGrpSpPr>
        <p:cNvPr id="1" name=""/>
        <p:cNvGrpSpPr/>
        <p:nvPr/>
      </p:nvGrpSpPr>
      <p:grpSpPr>
        <a:xfrm>
          <a:off x="0" y="0"/>
          <a:ext cx="0" cy="0"/>
          <a:chOff x="0" y="0"/>
          <a:chExt cx="0" cy="0"/>
        </a:xfrm>
      </p:grpSpPr>
      <p:sp>
        <p:nvSpPr>
          <p:cNvPr id="1048770" name="标题 1"/>
          <p:cNvSpPr>
            <a:spLocks noGrp="1"/>
          </p:cNvSpPr>
          <p:nvPr>
            <p:ph type="title"/>
            <p:custDataLst>
              <p:tags r:id="rId1"/>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p>
        </p:txBody>
      </p:sp>
      <p:sp>
        <p:nvSpPr>
          <p:cNvPr id="1048771" name="内容占位符 2"/>
          <p:cNvSpPr>
            <a:spLocks noGrp="1"/>
          </p:cNvSpPr>
          <p:nvPr>
            <p:ph sz="half" idx="1"/>
            <p:custDataLst>
              <p:tags r:id="rId2"/>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1048772" name="内容占位符 3"/>
          <p:cNvSpPr>
            <a:spLocks noGrp="1"/>
          </p:cNvSpPr>
          <p:nvPr>
            <p:ph sz="half" idx="2"/>
            <p:custDataLst>
              <p:tags r:id="rId3"/>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Arial" panose="020B0604020202020204" pitchFamily="34" charset="0"/>
              </a:defRPr>
            </a:lvl1pPr>
            <a:lvl2pPr>
              <a:defRPr sz="1600" baseline="0">
                <a:solidFill>
                  <a:schemeClr val="tx1">
                    <a:lumMod val="85000"/>
                    <a:lumOff val="15000"/>
                  </a:schemeClr>
                </a:solidFill>
                <a:latin typeface="Arial" panose="020B0604020202020204" pitchFamily="34" charset="0"/>
                <a:ea typeface="Arial" panose="020B0604020202020204" pitchFamily="34" charset="0"/>
              </a:defRPr>
            </a:lvl2pPr>
            <a:lvl3pPr>
              <a:defRPr sz="1600" baseline="0">
                <a:solidFill>
                  <a:schemeClr val="tx1">
                    <a:lumMod val="85000"/>
                    <a:lumOff val="15000"/>
                  </a:schemeClr>
                </a:solidFill>
                <a:latin typeface="Arial" panose="020B0604020202020204" pitchFamily="34" charset="0"/>
                <a:ea typeface="Arial" panose="020B0604020202020204" pitchFamily="34" charset="0"/>
              </a:defRPr>
            </a:lvl3pPr>
            <a:lvl4pPr>
              <a:defRPr sz="1600" baseline="0">
                <a:solidFill>
                  <a:schemeClr val="tx1">
                    <a:lumMod val="85000"/>
                    <a:lumOff val="15000"/>
                  </a:schemeClr>
                </a:solidFill>
                <a:latin typeface="Arial" panose="020B0604020202020204" pitchFamily="34" charset="0"/>
                <a:ea typeface="Arial" panose="020B0604020202020204" pitchFamily="34" charset="0"/>
              </a:defRPr>
            </a:lvl4pPr>
            <a:lvl5pPr>
              <a:defRPr sz="1600"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773"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2026/5/7</a:t>
            </a:fld>
            <a:endParaRPr lang="zh-CN" altLang="en-US"/>
          </a:p>
        </p:txBody>
      </p:sp>
      <p:sp>
        <p:nvSpPr>
          <p:cNvPr id="1048774" name="页脚占位符 5"/>
          <p:cNvSpPr>
            <a:spLocks noGrp="1"/>
          </p:cNvSpPr>
          <p:nvPr>
            <p:ph type="ftr" sz="quarter" idx="11"/>
            <p:custDataLst>
              <p:tags r:id="rId5"/>
            </p:custDataLst>
          </p:nvPr>
        </p:nvSpPr>
        <p:spPr/>
        <p:txBody>
          <a:bodyPr/>
          <a:lstStyle/>
          <a:p>
            <a:endParaRPr lang="zh-CN" altLang="en-US"/>
          </a:p>
        </p:txBody>
      </p:sp>
      <p:sp>
        <p:nvSpPr>
          <p:cNvPr id="1048775"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1048812" name="标题 1"/>
          <p:cNvSpPr>
            <a:spLocks noGrp="1"/>
          </p:cNvSpPr>
          <p:nvPr>
            <p:ph type="title"/>
            <p:custDataLst>
              <p:tags r:id="rId1"/>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p>
        </p:txBody>
      </p:sp>
      <p:sp>
        <p:nvSpPr>
          <p:cNvPr id="1048813" name="文本占位符 2"/>
          <p:cNvSpPr>
            <a:spLocks noGrp="1"/>
          </p:cNvSpPr>
          <p:nvPr>
            <p:ph type="body" idx="1" hasCustomPrompt="1"/>
            <p:custDataLst>
              <p:tags r:id="rId2"/>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latin typeface="Arial" panose="020B0604020202020204" pitchFamily="34" charset="0"/>
                <a:ea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1048814" name="内容占位符 3"/>
          <p:cNvSpPr>
            <a:spLocks noGrp="1"/>
          </p:cNvSpPr>
          <p:nvPr>
            <p:ph sz="half" idx="2"/>
            <p:custDataLst>
              <p:tags r:id="rId3"/>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8815" name="文本占位符 4"/>
          <p:cNvSpPr>
            <a:spLocks noGrp="1"/>
          </p:cNvSpPr>
          <p:nvPr>
            <p:ph type="body" sz="quarter" idx="3" hasCustomPrompt="1"/>
            <p:custDataLst>
              <p:tags r:id="rId4"/>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1048816" name="内容占位符 5"/>
          <p:cNvSpPr>
            <a:spLocks noGrp="1"/>
          </p:cNvSpPr>
          <p:nvPr>
            <p:ph sz="quarter" idx="4"/>
            <p:custDataLst>
              <p:tags r:id="rId5"/>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881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2026/5/7</a:t>
            </a:fld>
            <a:endParaRPr lang="zh-CN" altLang="en-US"/>
          </a:p>
        </p:txBody>
      </p:sp>
      <p:sp>
        <p:nvSpPr>
          <p:cNvPr id="1048818" name="页脚占位符 7"/>
          <p:cNvSpPr>
            <a:spLocks noGrp="1"/>
          </p:cNvSpPr>
          <p:nvPr>
            <p:ph type="ftr" sz="quarter" idx="11"/>
            <p:custDataLst>
              <p:tags r:id="rId7"/>
            </p:custDataLst>
          </p:nvPr>
        </p:nvSpPr>
        <p:spPr/>
        <p:txBody>
          <a:bodyPr/>
          <a:lstStyle/>
          <a:p>
            <a:endParaRPr lang="zh-CN" altLang="en-US"/>
          </a:p>
        </p:txBody>
      </p:sp>
      <p:sp>
        <p:nvSpPr>
          <p:cNvPr id="104881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48750" name="标题 1"/>
          <p:cNvSpPr>
            <a:spLocks noGrp="1"/>
          </p:cNvSpPr>
          <p:nvPr>
            <p:ph type="title"/>
            <p:custDataLst>
              <p:tags r:id="rId1"/>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p>
        </p:txBody>
      </p:sp>
      <p:sp>
        <p:nvSpPr>
          <p:cNvPr id="1048751"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2026/5/7</a:t>
            </a:fld>
            <a:endParaRPr lang="zh-CN" altLang="en-US"/>
          </a:p>
        </p:txBody>
      </p:sp>
      <p:sp>
        <p:nvSpPr>
          <p:cNvPr id="1048752" name="页脚占位符 3"/>
          <p:cNvSpPr>
            <a:spLocks noGrp="1"/>
          </p:cNvSpPr>
          <p:nvPr>
            <p:ph type="ftr" sz="quarter" idx="11"/>
            <p:custDataLst>
              <p:tags r:id="rId3"/>
            </p:custDataLst>
          </p:nvPr>
        </p:nvSpPr>
        <p:spPr/>
        <p:txBody>
          <a:bodyPr/>
          <a:lstStyle/>
          <a:p>
            <a:endParaRPr lang="zh-CN" altLang="en-US"/>
          </a:p>
        </p:txBody>
      </p:sp>
      <p:sp>
        <p:nvSpPr>
          <p:cNvPr id="1048753"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1048809"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2026/5/7</a:t>
            </a:fld>
            <a:endParaRPr lang="zh-CN" altLang="en-US"/>
          </a:p>
        </p:txBody>
      </p:sp>
      <p:sp>
        <p:nvSpPr>
          <p:cNvPr id="1048810" name="页脚占位符 2"/>
          <p:cNvSpPr>
            <a:spLocks noGrp="1"/>
          </p:cNvSpPr>
          <p:nvPr>
            <p:ph type="ftr" sz="quarter" idx="11"/>
            <p:custDataLst>
              <p:tags r:id="rId2"/>
            </p:custDataLst>
          </p:nvPr>
        </p:nvSpPr>
        <p:spPr/>
        <p:txBody>
          <a:bodyPr/>
          <a:lstStyle/>
          <a:p>
            <a:endParaRPr lang="zh-CN" altLang="en-US"/>
          </a:p>
        </p:txBody>
      </p:sp>
      <p:sp>
        <p:nvSpPr>
          <p:cNvPr id="1048811"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and title">
    <p:bg>
      <p:bgPr>
        <a:solidFill>
          <a:schemeClr val="bg2"/>
        </a:solidFill>
        <a:effectLst/>
      </p:bgPr>
    </p:bg>
    <p:spTree>
      <p:nvGrpSpPr>
        <p:cNvPr id="1" name=""/>
        <p:cNvGrpSpPr/>
        <p:nvPr/>
      </p:nvGrpSpPr>
      <p:grpSpPr>
        <a:xfrm>
          <a:off x="0" y="0"/>
          <a:ext cx="0" cy="0"/>
          <a:chOff x="0" y="0"/>
          <a:chExt cx="0" cy="0"/>
        </a:xfrm>
      </p:grpSpPr>
      <p:sp>
        <p:nvSpPr>
          <p:cNvPr id="1048783" name="标题 1"/>
          <p:cNvSpPr>
            <a:spLocks noGrp="1"/>
          </p:cNvSpPr>
          <p:nvPr>
            <p:ph type="title"/>
            <p:custDataLst>
              <p:tags r:id="rId1"/>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p>
        </p:txBody>
      </p:sp>
      <p:sp>
        <p:nvSpPr>
          <p:cNvPr id="1048784" name="图片占位符 2"/>
          <p:cNvSpPr>
            <a:spLocks noGrp="1"/>
          </p:cNvSpPr>
          <p:nvPr>
            <p:ph type="pic" idx="1"/>
            <p:custDataLst>
              <p:tags r:id="rId2"/>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Microsoft YaHei"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5pPr>
          </a:lstStyle>
          <a:p>
            <a:pPr lvl="0"/>
            <a:endParaRPr dirty="0">
              <a:sym typeface="+mn-ea"/>
            </a:endParaRPr>
          </a:p>
        </p:txBody>
      </p:sp>
      <p:sp>
        <p:nvSpPr>
          <p:cNvPr id="1048785" name="文本占位符 3"/>
          <p:cNvSpPr>
            <a:spLocks noGrp="1"/>
          </p:cNvSpPr>
          <p:nvPr>
            <p:ph type="body" sz="half" idx="2"/>
            <p:custDataLst>
              <p:tags r:id="rId3"/>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1pPr>
          </a:lstStyle>
          <a:p>
            <a:pPr lvl="0"/>
            <a:r>
              <a:rPr>
                <a:sym typeface="+mn-ea"/>
              </a:rPr>
              <a:t>单击此处编辑母版文本样式</a:t>
            </a:r>
          </a:p>
        </p:txBody>
      </p:sp>
      <p:sp>
        <p:nvSpPr>
          <p:cNvPr id="1048786" name="日期占位符 4"/>
          <p:cNvSpPr>
            <a:spLocks noGrp="1"/>
          </p:cNvSpPr>
          <p:nvPr>
            <p:ph type="dt" sz="half" idx="10"/>
            <p:custDataLst>
              <p:tags r:id="rId4"/>
            </p:custDataLst>
          </p:nvPr>
        </p:nvSpPr>
        <p:spPr/>
        <p:txBody>
          <a:bodyPr/>
          <a:lstStyle/>
          <a:p>
            <a:fld id="{9EFD9D74-47D9-4702-A33C-335B63B48DBF}" type="datetimeFigureOut">
              <a:rPr lang="zh-CN" altLang="en-US" smtClean="0"/>
              <a:t>2026/5/7</a:t>
            </a:fld>
            <a:endParaRPr lang="zh-CN" altLang="en-US" dirty="0"/>
          </a:p>
        </p:txBody>
      </p:sp>
      <p:sp>
        <p:nvSpPr>
          <p:cNvPr id="1048787" name="页脚占位符 5"/>
          <p:cNvSpPr>
            <a:spLocks noGrp="1"/>
          </p:cNvSpPr>
          <p:nvPr>
            <p:ph type="ftr" sz="quarter" idx="11"/>
            <p:custDataLst>
              <p:tags r:id="rId5"/>
            </p:custDataLst>
          </p:nvPr>
        </p:nvSpPr>
        <p:spPr/>
        <p:txBody>
          <a:bodyPr/>
          <a:lstStyle/>
          <a:p>
            <a:endParaRPr lang="zh-CN" altLang="en-US" dirty="0"/>
          </a:p>
        </p:txBody>
      </p:sp>
      <p:sp>
        <p:nvSpPr>
          <p:cNvPr id="1048788"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1048831" name="竖排标题 1"/>
          <p:cNvSpPr>
            <a:spLocks noGrp="1"/>
          </p:cNvSpPr>
          <p:nvPr>
            <p:ph type="title" orient="vert"/>
            <p:custDataLst>
              <p:tags r:id="rId1"/>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p>
        </p:txBody>
      </p:sp>
      <p:sp>
        <p:nvSpPr>
          <p:cNvPr id="1048832" name="竖排文字占位符 2"/>
          <p:cNvSpPr>
            <a:spLocks noGrp="1"/>
          </p:cNvSpPr>
          <p:nvPr>
            <p:ph type="body" orient="vert" idx="1"/>
            <p:custDataLst>
              <p:tags r:id="rId2"/>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Arial" panose="020B0604020202020204" pitchFamily="34" charset="0"/>
              </a:defRPr>
            </a:lvl1pPr>
            <a:lvl2pPr indent="0" eaLnBrk="1" fontAlgn="auto" latinLnBrk="0" hangingPunct="1">
              <a:defRPr baseline="0">
                <a:solidFill>
                  <a:schemeClr val="tx1">
                    <a:lumMod val="85000"/>
                    <a:lumOff val="15000"/>
                  </a:schemeClr>
                </a:solidFill>
                <a:latin typeface="Arial" panose="020B0604020202020204" pitchFamily="34" charset="0"/>
                <a:ea typeface="Arial" panose="020B0604020202020204" pitchFamily="34" charset="0"/>
              </a:defRPr>
            </a:lvl2pPr>
            <a:lvl3pPr indent="0" eaLnBrk="1" fontAlgn="auto" latinLnBrk="0" hangingPunct="1">
              <a:defRPr baseline="0">
                <a:solidFill>
                  <a:schemeClr val="tx1">
                    <a:lumMod val="85000"/>
                    <a:lumOff val="15000"/>
                  </a:schemeClr>
                </a:solidFill>
                <a:latin typeface="Arial" panose="020B0604020202020204" pitchFamily="34" charset="0"/>
                <a:ea typeface="Arial" panose="020B0604020202020204" pitchFamily="34" charset="0"/>
              </a:defRPr>
            </a:lvl3pPr>
            <a:lvl4pPr indent="0" eaLnBrk="1" fontAlgn="auto" latinLnBrk="0" hangingPunct="1">
              <a:defRPr baseline="0">
                <a:solidFill>
                  <a:schemeClr val="tx1">
                    <a:lumMod val="85000"/>
                    <a:lumOff val="15000"/>
                  </a:schemeClr>
                </a:solidFill>
                <a:latin typeface="Arial" panose="020B0604020202020204" pitchFamily="34" charset="0"/>
                <a:ea typeface="Arial" panose="020B0604020202020204" pitchFamily="34" charset="0"/>
              </a:defRPr>
            </a:lvl4pPr>
            <a:lvl5pPr indent="0" eaLnBrk="1" fontAlgn="auto" latinLnBrk="0" hangingPunct="1">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833"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2026/5/7</a:t>
            </a:fld>
            <a:endParaRPr lang="zh-CN" altLang="en-US"/>
          </a:p>
        </p:txBody>
      </p:sp>
      <p:sp>
        <p:nvSpPr>
          <p:cNvPr id="1048834" name="页脚占位符 4"/>
          <p:cNvSpPr>
            <a:spLocks noGrp="1"/>
          </p:cNvSpPr>
          <p:nvPr>
            <p:ph type="ftr" sz="quarter" idx="11"/>
            <p:custDataLst>
              <p:tags r:id="rId4"/>
            </p:custDataLst>
          </p:nvPr>
        </p:nvSpPr>
        <p:spPr/>
        <p:txBody>
          <a:bodyPr/>
          <a:lstStyle/>
          <a:p>
            <a:endParaRPr lang="zh-CN" altLang="en-US"/>
          </a:p>
        </p:txBody>
      </p:sp>
      <p:sp>
        <p:nvSpPr>
          <p:cNvPr id="1048835"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bg2"/>
        </a:solidFill>
        <a:effectLst/>
      </p:bgPr>
    </p:bg>
    <p:spTree>
      <p:nvGrpSpPr>
        <p:cNvPr id="1" name=""/>
        <p:cNvGrpSpPr/>
        <p:nvPr/>
      </p:nvGrpSpPr>
      <p:grpSpPr>
        <a:xfrm>
          <a:off x="0" y="0"/>
          <a:ext cx="0" cy="0"/>
          <a:chOff x="0" y="0"/>
          <a:chExt cx="0" cy="0"/>
        </a:xfrm>
      </p:grpSpPr>
      <p:sp>
        <p:nvSpPr>
          <p:cNvPr id="1048795"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2026/5/7</a:t>
            </a:fld>
            <a:endParaRPr lang="zh-CN" altLang="en-US"/>
          </a:p>
        </p:txBody>
      </p:sp>
      <p:sp>
        <p:nvSpPr>
          <p:cNvPr id="1048796" name="页脚占位符 3"/>
          <p:cNvSpPr>
            <a:spLocks noGrp="1"/>
          </p:cNvSpPr>
          <p:nvPr>
            <p:ph type="ftr" sz="quarter" idx="11"/>
            <p:custDataLst>
              <p:tags r:id="rId2"/>
            </p:custDataLst>
          </p:nvPr>
        </p:nvSpPr>
        <p:spPr/>
        <p:txBody>
          <a:bodyPr/>
          <a:lstStyle/>
          <a:p>
            <a:endParaRPr lang="zh-CN" altLang="en-US"/>
          </a:p>
        </p:txBody>
      </p:sp>
      <p:sp>
        <p:nvSpPr>
          <p:cNvPr id="1048797"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1048798" name="内容占位符 6"/>
          <p:cNvSpPr>
            <a:spLocks noGrp="1"/>
          </p:cNvSpPr>
          <p:nvPr>
            <p:ph sz="quarter" idx="13"/>
            <p:custDataLst>
              <p:tags r:id="rId4"/>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defRPr>
            </a:lvl1pPr>
            <a:lvl2pPr>
              <a:defRPr baseline="0">
                <a:solidFill>
                  <a:schemeClr val="tx1">
                    <a:lumMod val="85000"/>
                    <a:lumOff val="15000"/>
                  </a:schemeClr>
                </a:solidFill>
                <a:latin typeface="Arial" panose="020B0604020202020204" pitchFamily="34" charset="0"/>
              </a:defRPr>
            </a:lvl2pPr>
            <a:lvl3pPr>
              <a:defRPr baseline="0">
                <a:solidFill>
                  <a:schemeClr val="tx1">
                    <a:lumMod val="85000"/>
                    <a:lumOff val="15000"/>
                  </a:schemeClr>
                </a:solidFill>
                <a:latin typeface="Arial" panose="020B0604020202020204" pitchFamily="34" charset="0"/>
              </a:defRPr>
            </a:lvl3pPr>
            <a:lvl4pPr>
              <a:defRPr baseline="0">
                <a:solidFill>
                  <a:schemeClr val="tx1">
                    <a:lumMod val="85000"/>
                    <a:lumOff val="15000"/>
                  </a:schemeClr>
                </a:solidFill>
                <a:latin typeface="Arial" panose="020B0604020202020204" pitchFamily="34" charset="0"/>
              </a:defRPr>
            </a:lvl4pPr>
            <a:lvl5pPr>
              <a:defRPr baseline="0">
                <a:solidFill>
                  <a:schemeClr val="tx1">
                    <a:lumMod val="85000"/>
                    <a:lumOff val="1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bg>
      <p:bgPr>
        <a:blipFill dpi="0" rotWithShape="1">
          <a:blip r:embed="rId8" cstate="screen">
            <a:lum/>
          </a:blip>
          <a:srcRect/>
          <a:stretch>
            <a:fillRect/>
          </a:stretch>
        </a:blipFill>
        <a:effectLst/>
      </p:bgPr>
    </p:bg>
    <p:spTree>
      <p:nvGrpSpPr>
        <p:cNvPr id="1" name=""/>
        <p:cNvGrpSpPr/>
        <p:nvPr/>
      </p:nvGrpSpPr>
      <p:grpSpPr>
        <a:xfrm>
          <a:off x="0" y="0"/>
          <a:ext cx="0" cy="0"/>
          <a:chOff x="0" y="0"/>
          <a:chExt cx="0" cy="0"/>
        </a:xfrm>
      </p:grpSpPr>
      <p:pic>
        <p:nvPicPr>
          <p:cNvPr id="2097164" name="图片 6" descr="3"/>
          <p:cNvPicPr>
            <a:picLocks noChangeAspect="1"/>
          </p:cNvPicPr>
          <p:nvPr userDrawn="1">
            <p:custDataLst>
              <p:tags r:id="rId1"/>
            </p:custDataLst>
          </p:nvPr>
        </p:nvPicPr>
        <p:blipFill>
          <a:blip r:embed="rId9" cstate="screen"/>
          <a:stretch>
            <a:fillRect/>
          </a:stretch>
        </p:blipFill>
        <p:spPr>
          <a:xfrm>
            <a:off x="-20320" y="775970"/>
            <a:ext cx="10058400" cy="6078220"/>
          </a:xfrm>
          <a:prstGeom prst="rect">
            <a:avLst/>
          </a:prstGeom>
        </p:spPr>
      </p:pic>
      <p:sp>
        <p:nvSpPr>
          <p:cNvPr id="1048727" name="标题 1"/>
          <p:cNvSpPr>
            <a:spLocks noGrp="1"/>
          </p:cNvSpPr>
          <p:nvPr>
            <p:ph type="title" hasCustomPrompt="1"/>
            <p:custDataLst>
              <p:tags r:id="rId2"/>
            </p:custDataLst>
          </p:nvPr>
        </p:nvSpPr>
        <p:spPr>
          <a:xfrm>
            <a:off x="4116000" y="3073400"/>
            <a:ext cx="6142425" cy="752476"/>
          </a:xfrm>
        </p:spPr>
        <p:txBody>
          <a:bodyPr lIns="90000" tIns="46800" rIns="90000" bIns="46800" anchor="b" anchorCtr="0">
            <a:normAutofit/>
          </a:bodyPr>
          <a:lstStyle>
            <a:lvl1pPr>
              <a:defRPr sz="4000" u="none" strike="noStrike" kern="1200" cap="none" spc="300" normalizeH="0" baseline="0">
                <a:solidFill>
                  <a:schemeClr val="accent1"/>
                </a:solidFill>
                <a:latin typeface="Arial" panose="020B0604020202020204" pitchFamily="34" charset="0"/>
                <a:ea typeface="Arial" panose="020B0604020202020204" pitchFamily="34" charset="0"/>
              </a:defRPr>
            </a:lvl1pPr>
          </a:lstStyle>
          <a:p>
            <a:r>
              <a:rPr lang="zh-CN" altLang="en-US" dirty="0"/>
              <a:t>单击此处编辑标题</a:t>
            </a:r>
          </a:p>
        </p:txBody>
      </p:sp>
      <p:sp>
        <p:nvSpPr>
          <p:cNvPr id="1048728" name="文本占位符 2"/>
          <p:cNvSpPr>
            <a:spLocks noGrp="1"/>
          </p:cNvSpPr>
          <p:nvPr>
            <p:ph type="body" idx="1"/>
            <p:custDataLst>
              <p:tags r:id="rId3"/>
            </p:custDataLst>
          </p:nvPr>
        </p:nvSpPr>
        <p:spPr>
          <a:xfrm>
            <a:off x="4115995" y="3903975"/>
            <a:ext cx="6142425" cy="1166500"/>
          </a:xfrm>
        </p:spPr>
        <p:txBody>
          <a:bodyPr lIns="90000" tIns="46800" rIns="90000" bIns="46800">
            <a:normAutofit/>
          </a:bodyPr>
          <a:lstStyle>
            <a:lvl1pPr marL="0" indent="0" eaLnBrk="1" fontAlgn="auto" latinLnBrk="0" hangingPunct="1">
              <a:buNone/>
              <a:defRPr kumimoji="0" lang="zh-CN" altLang="en-US" sz="1800" b="0" i="0" u="none" strike="noStrike" kern="1200" cap="none" spc="150" normalizeH="0" baseline="0" noProof="1">
                <a:solidFill>
                  <a:schemeClr val="accent1"/>
                </a:solidFill>
                <a:latin typeface="Arial" panose="020B0604020202020204" pitchFamily="34" charset="0"/>
                <a:ea typeface="Arial" panose="020B0604020202020204" pitchFamily="34" charset="0"/>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1048729" name="日期占位符 3"/>
          <p:cNvSpPr>
            <a:spLocks noGrp="1"/>
          </p:cNvSpPr>
          <p:nvPr>
            <p:ph type="dt" sz="half" idx="10"/>
            <p:custDataLst>
              <p:tags r:id="rId4"/>
            </p:custDataLst>
          </p:nvPr>
        </p:nvSpPr>
        <p:spPr/>
        <p:txBody>
          <a:bodyPr/>
          <a:lstStyle/>
          <a:p>
            <a:fld id="{760FBDFE-C587-4B4C-A407-44438C67B59E}" type="datetimeFigureOut">
              <a:rPr lang="zh-CN" altLang="en-US" smtClean="0"/>
              <a:t>2026/5/7</a:t>
            </a:fld>
            <a:endParaRPr lang="zh-CN" altLang="en-US"/>
          </a:p>
        </p:txBody>
      </p:sp>
      <p:sp>
        <p:nvSpPr>
          <p:cNvPr id="1048730" name="页脚占位符 4"/>
          <p:cNvSpPr>
            <a:spLocks noGrp="1"/>
          </p:cNvSpPr>
          <p:nvPr>
            <p:ph type="ftr" sz="quarter" idx="11"/>
            <p:custDataLst>
              <p:tags r:id="rId5"/>
            </p:custDataLst>
          </p:nvPr>
        </p:nvSpPr>
        <p:spPr/>
        <p:txBody>
          <a:bodyPr/>
          <a:lstStyle/>
          <a:p>
            <a:endParaRPr lang="zh-CN" altLang="en-US"/>
          </a:p>
        </p:txBody>
      </p:sp>
      <p:sp>
        <p:nvSpPr>
          <p:cNvPr id="1048731"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 slide">
    <p:bg>
      <p:bgPr>
        <a:blipFill dpi="0" rotWithShape="1">
          <a:blip r:embed="rId9" cstate="screen">
            <a:lum/>
          </a:blip>
          <a:srcRect/>
          <a:stretch>
            <a:fillRect/>
          </a:stretch>
        </a:blipFill>
        <a:effectLst/>
      </p:bgPr>
    </p:bg>
    <p:spTree>
      <p:nvGrpSpPr>
        <p:cNvPr id="1" name=""/>
        <p:cNvGrpSpPr/>
        <p:nvPr/>
      </p:nvGrpSpPr>
      <p:grpSpPr>
        <a:xfrm>
          <a:off x="0" y="0"/>
          <a:ext cx="0" cy="0"/>
          <a:chOff x="0" y="0"/>
          <a:chExt cx="0" cy="0"/>
        </a:xfrm>
      </p:grpSpPr>
      <p:sp>
        <p:nvSpPr>
          <p:cNvPr id="1048843" name="矩形 7"/>
          <p:cNvSpPr/>
          <p:nvPr userDrawn="1">
            <p:custDataLst>
              <p:tags r:id="rId1"/>
            </p:custDataLst>
          </p:nvPr>
        </p:nvSpPr>
        <p:spPr>
          <a:xfrm>
            <a:off x="4116000" y="3419475"/>
            <a:ext cx="581025" cy="206946"/>
          </a:xfrm>
          <a:prstGeom prst="rect">
            <a:avLst/>
          </a:prstGeom>
        </p:spPr>
        <p:txBody>
          <a:bodyPr wrap="none" anchor="ctr" anchorCtr="0">
            <a:noAutofit/>
          </a:bodyPr>
          <a:lstStyle/>
          <a:p>
            <a:pPr lvl="0" algn="ctr">
              <a:lnSpc>
                <a:spcPct val="150000"/>
              </a:lnSpc>
            </a:pPr>
            <a:r>
              <a:rPr lang="en-US" altLang="zh-CN" b="1" dirty="0">
                <a:solidFill>
                  <a:schemeClr val="accent1"/>
                </a:solidFill>
                <a:latin typeface="Arial" panose="020B0604020202020204" pitchFamily="34" charset="0"/>
                <a:ea typeface="Arial" panose="020B0604020202020204" pitchFamily="34" charset="0"/>
                <a:cs typeface="Arial" panose="020B0604020202020204" pitchFamily="34" charset="0"/>
                <a:sym typeface="Calibri" panose="020F0502020204030204" charset="0"/>
              </a:rPr>
              <a:t>——</a:t>
            </a:r>
          </a:p>
        </p:txBody>
      </p:sp>
      <p:pic>
        <p:nvPicPr>
          <p:cNvPr id="2097177" name="图片 8" descr="2"/>
          <p:cNvPicPr>
            <a:picLocks noChangeAspect="1"/>
          </p:cNvPicPr>
          <p:nvPr userDrawn="1">
            <p:custDataLst>
              <p:tags r:id="rId2"/>
            </p:custDataLst>
          </p:nvPr>
        </p:nvPicPr>
        <p:blipFill>
          <a:blip r:embed="rId10" cstate="screen"/>
          <a:srcRect/>
          <a:stretch>
            <a:fillRect/>
          </a:stretch>
        </p:blipFill>
        <p:spPr>
          <a:xfrm>
            <a:off x="8444230" y="3364865"/>
            <a:ext cx="4226560" cy="3524885"/>
          </a:xfrm>
          <a:prstGeom prst="rect">
            <a:avLst/>
          </a:prstGeom>
        </p:spPr>
      </p:pic>
      <p:sp>
        <p:nvSpPr>
          <p:cNvPr id="1048844" name="文本占位符 10"/>
          <p:cNvSpPr>
            <a:spLocks noGrp="1"/>
          </p:cNvSpPr>
          <p:nvPr>
            <p:ph type="body" sz="quarter" idx="13" hasCustomPrompt="1"/>
            <p:custDataLst>
              <p:tags r:id="rId3"/>
            </p:custDataLst>
          </p:nvPr>
        </p:nvSpPr>
        <p:spPr>
          <a:xfrm>
            <a:off x="4116388" y="3638095"/>
            <a:ext cx="5967412" cy="714830"/>
          </a:xfrm>
        </p:spPr>
        <p:txBody>
          <a:bodyPr lIns="90000" tIns="46800" rIns="90000" bIns="46800">
            <a:normAutofit/>
          </a:bodyPr>
          <a:lstStyle>
            <a:lvl1pPr marL="0" indent="0" algn="l">
              <a:buNone/>
              <a:defRPr sz="1600" baseline="0">
                <a:solidFill>
                  <a:schemeClr val="accent1"/>
                </a:solidFill>
                <a:latin typeface="Arial" panose="020B0604020202020204" pitchFamily="34" charset="0"/>
              </a:defRPr>
            </a:lvl1pPr>
          </a:lstStyle>
          <a:p>
            <a:pPr lvl="0"/>
            <a:r>
              <a:rPr lang="zh-CN" altLang="en-US" dirty="0"/>
              <a:t>单击此处编辑文本</a:t>
            </a:r>
          </a:p>
        </p:txBody>
      </p:sp>
      <p:sp>
        <p:nvSpPr>
          <p:cNvPr id="1048845" name="标题 1"/>
          <p:cNvSpPr>
            <a:spLocks noGrp="1"/>
          </p:cNvSpPr>
          <p:nvPr>
            <p:ph type="title" hasCustomPrompt="1"/>
            <p:custDataLst>
              <p:tags r:id="rId4"/>
            </p:custDataLst>
          </p:nvPr>
        </p:nvSpPr>
        <p:spPr>
          <a:xfrm>
            <a:off x="4104984" y="2085975"/>
            <a:ext cx="5978816" cy="1408244"/>
          </a:xfrm>
        </p:spPr>
        <p:txBody>
          <a:bodyPr vert="horz" lIns="90000" tIns="46800" rIns="90000" bIns="46800" rtlCol="0" anchor="b" anchorCtr="0">
            <a:normAutofit/>
          </a:bodyPr>
          <a:lstStyle>
            <a:lvl1pPr marL="0" marR="0" algn="l" defTabSz="914400" rtl="0" eaLnBrk="1" fontAlgn="auto" latinLnBrk="0" hangingPunct="1">
              <a:lnSpc>
                <a:spcPct val="100000"/>
              </a:lnSpc>
              <a:buNone/>
              <a:defRPr kumimoji="0" lang="zh-CN" altLang="en-US" sz="8000" b="1" i="0" u="none" strike="noStrike" kern="1200" cap="none" spc="600" normalizeH="0" baseline="0" noProof="1" dirty="0">
                <a:solidFill>
                  <a:schemeClr val="accent1"/>
                </a:solidFill>
                <a:latin typeface="Arial" panose="020B0604020202020204" pitchFamily="34" charset="0"/>
                <a:ea typeface="Arial" panose="020B0604020202020204" pitchFamily="34" charset="0"/>
                <a:cs typeface="+mj-cs"/>
                <a:sym typeface="+mn-ea"/>
              </a:defRPr>
            </a:lvl1pPr>
          </a:lstStyle>
          <a:p>
            <a:pPr lvl="0"/>
            <a:r>
              <a:rPr dirty="0">
                <a:sym typeface="+mn-ea"/>
              </a:rPr>
              <a:t>编辑标题</a:t>
            </a:r>
          </a:p>
        </p:txBody>
      </p:sp>
      <p:sp>
        <p:nvSpPr>
          <p:cNvPr id="1048846" name="日期占位符 2"/>
          <p:cNvSpPr>
            <a:spLocks noGrp="1"/>
          </p:cNvSpPr>
          <p:nvPr>
            <p:ph type="dt" sz="half" idx="10"/>
            <p:custDataLst>
              <p:tags r:id="rId5"/>
            </p:custDataLst>
          </p:nvPr>
        </p:nvSpPr>
        <p:spPr/>
        <p:txBody>
          <a:bodyPr/>
          <a:lstStyle/>
          <a:p>
            <a:fld id="{760FBDFE-C587-4B4C-A407-44438C67B59E}" type="datetimeFigureOut">
              <a:rPr lang="zh-CN" altLang="en-US" smtClean="0"/>
              <a:t>2026/5/7</a:t>
            </a:fld>
            <a:endParaRPr lang="zh-CN" altLang="en-US"/>
          </a:p>
        </p:txBody>
      </p:sp>
      <p:sp>
        <p:nvSpPr>
          <p:cNvPr id="1048847" name="页脚占位符 3"/>
          <p:cNvSpPr>
            <a:spLocks noGrp="1"/>
          </p:cNvSpPr>
          <p:nvPr>
            <p:ph type="ftr" sz="quarter" idx="11"/>
            <p:custDataLst>
              <p:tags r:id="rId6"/>
            </p:custDataLst>
          </p:nvPr>
        </p:nvSpPr>
        <p:spPr/>
        <p:txBody>
          <a:bodyPr/>
          <a:lstStyle/>
          <a:p>
            <a:endParaRPr lang="zh-CN" altLang="en-US"/>
          </a:p>
        </p:txBody>
      </p:sp>
      <p:sp>
        <p:nvSpPr>
          <p:cNvPr id="1048848"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al">
    <p:bg>
      <p:bgPr>
        <a:solidFill>
          <a:schemeClr val="bg2"/>
        </a:solidFill>
        <a:effectLst/>
      </p:bgPr>
    </p:bg>
    <p:spTree>
      <p:nvGrpSpPr>
        <p:cNvPr id="1" name=""/>
        <p:cNvGrpSpPr/>
        <p:nvPr/>
      </p:nvGrpSpPr>
      <p:grpSpPr>
        <a:xfrm>
          <a:off x="0" y="0"/>
          <a:ext cx="0" cy="0"/>
          <a:chOff x="0" y="0"/>
          <a:chExt cx="0" cy="0"/>
        </a:xfrm>
      </p:grpSpPr>
      <p:pic>
        <p:nvPicPr>
          <p:cNvPr id="2097171" name="图片 5" descr="/Users/airbookpro/Desktop/2.png2"/>
          <p:cNvPicPr>
            <a:picLocks noChangeAspect="1"/>
          </p:cNvPicPr>
          <p:nvPr userDrawn="1">
            <p:custDataLst>
              <p:tags r:id="rId1"/>
            </p:custDataLst>
          </p:nvPr>
        </p:nvPicPr>
        <p:blipFill>
          <a:blip r:embed="rId7" cstate="screen"/>
          <a:srcRect/>
          <a:stretch>
            <a:fillRect/>
          </a:stretch>
        </p:blipFill>
        <p:spPr>
          <a:xfrm>
            <a:off x="10871200" y="5554402"/>
            <a:ext cx="1333500" cy="1288358"/>
          </a:xfrm>
          <a:prstGeom prst="rect">
            <a:avLst/>
          </a:prstGeom>
        </p:spPr>
      </p:pic>
      <p:sp>
        <p:nvSpPr>
          <p:cNvPr id="1048799"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2026/5/7</a:t>
            </a:fld>
            <a:endParaRPr lang="zh-CN" altLang="en-US"/>
          </a:p>
        </p:txBody>
      </p:sp>
      <p:sp>
        <p:nvSpPr>
          <p:cNvPr id="1048800" name="页脚占位符 3"/>
          <p:cNvSpPr>
            <a:spLocks noGrp="1"/>
          </p:cNvSpPr>
          <p:nvPr>
            <p:ph type="ftr" sz="quarter" idx="11"/>
            <p:custDataLst>
              <p:tags r:id="rId3"/>
            </p:custDataLst>
          </p:nvPr>
        </p:nvSpPr>
        <p:spPr/>
        <p:txBody>
          <a:bodyPr/>
          <a:lstStyle/>
          <a:p>
            <a:endParaRPr lang="zh-CN" altLang="en-US" dirty="0"/>
          </a:p>
        </p:txBody>
      </p:sp>
      <p:sp>
        <p:nvSpPr>
          <p:cNvPr id="1048801"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dirty="0"/>
          </a:p>
        </p:txBody>
      </p:sp>
      <p:sp>
        <p:nvSpPr>
          <p:cNvPr id="104880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defRPr>
            </a:lvl1pPr>
          </a:lstStyle>
          <a:p>
            <a:r>
              <a:rPr lang="zh-CN" altLang="en-US"/>
              <a:t>单击此处编辑母版标题样式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frame">
    <p:bg>
      <p:bgPr>
        <a:solidFill>
          <a:schemeClr val="tx2"/>
        </a:solidFill>
        <a:effectLst/>
      </p:bgPr>
    </p:bg>
    <p:spTree>
      <p:nvGrpSpPr>
        <p:cNvPr id="1" name=""/>
        <p:cNvGrpSpPr/>
        <p:nvPr/>
      </p:nvGrpSpPr>
      <p:grpSpPr>
        <a:xfrm>
          <a:off x="0" y="0"/>
          <a:ext cx="0" cy="0"/>
          <a:chOff x="0" y="0"/>
          <a:chExt cx="0" cy="0"/>
        </a:xfrm>
      </p:grpSpPr>
      <p:sp>
        <p:nvSpPr>
          <p:cNvPr id="1048803" name="矩形 5"/>
          <p:cNvSpPr/>
          <p:nvPr userDrawn="1">
            <p:custDataLst>
              <p:tags r:id="rId1"/>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ea typeface="Arial" panose="020B0604020202020204" pitchFamily="34" charset="0"/>
              <a:sym typeface="+mn-ea"/>
            </a:endParaRPr>
          </a:p>
        </p:txBody>
      </p:sp>
      <p:sp>
        <p:nvSpPr>
          <p:cNvPr id="1048804" name="标题 1"/>
          <p:cNvSpPr>
            <a:spLocks noGrp="1"/>
          </p:cNvSpPr>
          <p:nvPr>
            <p:ph type="title" hasCustomPrompt="1"/>
            <p:custDataLst>
              <p:tags r:id="rId2"/>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Arial" panose="020B0604020202020204" pitchFamily="34" charset="0"/>
              </a:defRPr>
            </a:lvl1pPr>
          </a:lstStyle>
          <a:p>
            <a:r>
              <a:rPr lang="zh-CN" altLang="en-US" dirty="0"/>
              <a:t>单击此处编辑标题</a:t>
            </a:r>
          </a:p>
        </p:txBody>
      </p:sp>
      <p:sp>
        <p:nvSpPr>
          <p:cNvPr id="1048805" name="内容占位符 6"/>
          <p:cNvSpPr>
            <a:spLocks noGrp="1"/>
          </p:cNvSpPr>
          <p:nvPr>
            <p:ph sz="quarter" idx="13"/>
            <p:custDataLst>
              <p:tags r:id="rId3"/>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806" name="日期占位符 2"/>
          <p:cNvSpPr>
            <a:spLocks noGrp="1"/>
          </p:cNvSpPr>
          <p:nvPr>
            <p:ph type="dt" sz="half" idx="10"/>
            <p:custDataLst>
              <p:tags r:id="rId4"/>
            </p:custDataLst>
          </p:nvPr>
        </p:nvSpPr>
        <p:spPr/>
        <p:txBody>
          <a:bodyPr/>
          <a:lstStyle/>
          <a:p>
            <a:fld id="{760FBDFE-C587-4B4C-A407-44438C67B59E}" type="datetimeFigureOut">
              <a:rPr lang="zh-CN" altLang="en-US" smtClean="0"/>
              <a:t>2026/5/7</a:t>
            </a:fld>
            <a:endParaRPr lang="zh-CN" altLang="en-US"/>
          </a:p>
        </p:txBody>
      </p:sp>
      <p:sp>
        <p:nvSpPr>
          <p:cNvPr id="1048807" name="页脚占位符 3"/>
          <p:cNvSpPr>
            <a:spLocks noGrp="1"/>
          </p:cNvSpPr>
          <p:nvPr>
            <p:ph type="ftr" sz="quarter" idx="11"/>
            <p:custDataLst>
              <p:tags r:id="rId5"/>
            </p:custDataLst>
          </p:nvPr>
        </p:nvSpPr>
        <p:spPr/>
        <p:txBody>
          <a:bodyPr/>
          <a:lstStyle/>
          <a:p>
            <a:endParaRPr lang="zh-CN" altLang="en-US" dirty="0"/>
          </a:p>
        </p:txBody>
      </p:sp>
      <p:sp>
        <p:nvSpPr>
          <p:cNvPr id="1048808"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grpSp>
        <p:nvGrpSpPr>
          <p:cNvPr id="128" name="组合 7"/>
          <p:cNvGrpSpPr/>
          <p:nvPr userDrawn="1">
            <p:custDataLst>
              <p:tags r:id="rId7"/>
            </p:custDataLst>
          </p:nvPr>
        </p:nvGrpSpPr>
        <p:grpSpPr>
          <a:xfrm>
            <a:off x="-20320" y="3695356"/>
            <a:ext cx="12225020" cy="3158833"/>
            <a:chOff x="-20320" y="3695356"/>
            <a:chExt cx="12225020" cy="3158833"/>
          </a:xfrm>
        </p:grpSpPr>
        <p:pic>
          <p:nvPicPr>
            <p:cNvPr id="2097172" name="图片 8" descr="3"/>
            <p:cNvPicPr>
              <a:picLocks noChangeAspect="1"/>
            </p:cNvPicPr>
            <p:nvPr userDrawn="1">
              <p:custDataLst>
                <p:tags r:id="rId8"/>
              </p:custDataLst>
            </p:nvPr>
          </p:nvPicPr>
          <p:blipFill>
            <a:blip r:embed="rId11" cstate="screen"/>
            <a:stretch>
              <a:fillRect/>
            </a:stretch>
          </p:blipFill>
          <p:spPr>
            <a:xfrm>
              <a:off x="-20320" y="3695356"/>
              <a:ext cx="5227320" cy="3158833"/>
            </a:xfrm>
            <a:prstGeom prst="rect">
              <a:avLst/>
            </a:prstGeom>
          </p:spPr>
        </p:pic>
        <p:pic>
          <p:nvPicPr>
            <p:cNvPr id="2097173" name="图片 9" descr="/Users/airbookpro/Desktop/2.png2"/>
            <p:cNvPicPr>
              <a:picLocks noChangeAspect="1"/>
            </p:cNvPicPr>
            <p:nvPr userDrawn="1">
              <p:custDataLst>
                <p:tags r:id="rId9"/>
              </p:custDataLst>
            </p:nvPr>
          </p:nvPicPr>
          <p:blipFill>
            <a:blip r:embed="rId12" cstate="screen"/>
            <a:srcRect/>
            <a:stretch>
              <a:fillRect/>
            </a:stretch>
          </p:blipFill>
          <p:spPr>
            <a:xfrm>
              <a:off x="10871200" y="5554402"/>
              <a:ext cx="1333500" cy="1288358"/>
            </a:xfrm>
            <a:prstGeom prst="rect">
              <a:avLst/>
            </a:prstGeom>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ft/right">
    <p:bg>
      <p:bgPr>
        <a:solidFill>
          <a:schemeClr val="bg2"/>
        </a:solidFill>
        <a:effectLst/>
      </p:bgPr>
    </p:bg>
    <p:spTree>
      <p:nvGrpSpPr>
        <p:cNvPr id="1" name=""/>
        <p:cNvGrpSpPr/>
        <p:nvPr/>
      </p:nvGrpSpPr>
      <p:grpSpPr>
        <a:xfrm>
          <a:off x="0" y="0"/>
          <a:ext cx="0" cy="0"/>
          <a:chOff x="0" y="0"/>
          <a:chExt cx="0" cy="0"/>
        </a:xfrm>
      </p:grpSpPr>
      <p:sp>
        <p:nvSpPr>
          <p:cNvPr id="1048754" name="矩形 7"/>
          <p:cNvSpPr/>
          <p:nvPr userDrawn="1">
            <p:custDataLst>
              <p:tags r:id="rId1"/>
            </p:custDataLst>
          </p:nvPr>
        </p:nvSpPr>
        <p:spPr>
          <a:xfrm>
            <a:off x="1905" y="-4445"/>
            <a:ext cx="489902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ea typeface="Arial" panose="020B0604020202020204" pitchFamily="34" charset="0"/>
              <a:sym typeface="+mn-ea"/>
            </a:endParaRPr>
          </a:p>
        </p:txBody>
      </p:sp>
      <p:pic>
        <p:nvPicPr>
          <p:cNvPr id="2097167" name="图片 9" descr="3"/>
          <p:cNvPicPr>
            <a:picLocks noChangeAspect="1"/>
          </p:cNvPicPr>
          <p:nvPr userDrawn="1">
            <p:custDataLst>
              <p:tags r:id="rId2"/>
            </p:custDataLst>
          </p:nvPr>
        </p:nvPicPr>
        <p:blipFill>
          <a:blip r:embed="rId10" cstate="screen"/>
          <a:stretch>
            <a:fillRect/>
          </a:stretch>
        </p:blipFill>
        <p:spPr>
          <a:xfrm>
            <a:off x="-20320" y="3043023"/>
            <a:ext cx="6306820" cy="3811167"/>
          </a:xfrm>
          <a:prstGeom prst="rect">
            <a:avLst/>
          </a:prstGeom>
        </p:spPr>
      </p:pic>
      <p:sp>
        <p:nvSpPr>
          <p:cNvPr id="1048755"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Arial" panose="020B0604020202020204" pitchFamily="34" charset="0"/>
              </a:defRPr>
            </a:lvl1pPr>
          </a:lstStyle>
          <a:p>
            <a:r>
              <a:rPr lang="zh-CN" altLang="en-US" dirty="0"/>
              <a:t>单击编辑标题</a:t>
            </a:r>
          </a:p>
        </p:txBody>
      </p:sp>
      <p:sp>
        <p:nvSpPr>
          <p:cNvPr id="1048756" name="日期占位符 2"/>
          <p:cNvSpPr>
            <a:spLocks noGrp="1"/>
          </p:cNvSpPr>
          <p:nvPr>
            <p:ph type="dt" sz="half" idx="10"/>
            <p:custDataLst>
              <p:tags r:id="rId4"/>
            </p:custDataLst>
          </p:nvPr>
        </p:nvSpPr>
        <p:spPr/>
        <p:txBody>
          <a:bodyPr/>
          <a:lstStyle/>
          <a:p>
            <a:fld id="{760FBDFE-C587-4B4C-A407-44438C67B59E}" type="datetimeFigureOut">
              <a:rPr lang="zh-CN" altLang="en-US" smtClean="0"/>
              <a:t>2026/5/7</a:t>
            </a:fld>
            <a:endParaRPr lang="zh-CN" altLang="en-US"/>
          </a:p>
        </p:txBody>
      </p:sp>
      <p:sp>
        <p:nvSpPr>
          <p:cNvPr id="1048757" name="页脚占位符 3"/>
          <p:cNvSpPr>
            <a:spLocks noGrp="1"/>
          </p:cNvSpPr>
          <p:nvPr>
            <p:ph type="ftr" sz="quarter" idx="11"/>
            <p:custDataLst>
              <p:tags r:id="rId5"/>
            </p:custDataLst>
          </p:nvPr>
        </p:nvSpPr>
        <p:spPr/>
        <p:txBody>
          <a:bodyPr/>
          <a:lstStyle/>
          <a:p>
            <a:endParaRPr lang="zh-CN" altLang="en-US" dirty="0"/>
          </a:p>
        </p:txBody>
      </p:sp>
      <p:sp>
        <p:nvSpPr>
          <p:cNvPr id="1048758"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1048759"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760"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Up/down">
    <p:bg>
      <p:bgPr>
        <a:solidFill>
          <a:schemeClr val="bg2"/>
        </a:solidFill>
        <a:effectLst/>
      </p:bgPr>
    </p:bg>
    <p:spTree>
      <p:nvGrpSpPr>
        <p:cNvPr id="1" name=""/>
        <p:cNvGrpSpPr/>
        <p:nvPr/>
      </p:nvGrpSpPr>
      <p:grpSpPr>
        <a:xfrm>
          <a:off x="0" y="0"/>
          <a:ext cx="0" cy="0"/>
          <a:chOff x="0" y="0"/>
          <a:chExt cx="0" cy="0"/>
        </a:xfrm>
      </p:grpSpPr>
      <p:sp>
        <p:nvSpPr>
          <p:cNvPr id="1048836"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ea typeface="Arial" panose="020B0604020202020204" pitchFamily="34" charset="0"/>
              <a:sym typeface="+mn-ea"/>
            </a:endParaRPr>
          </a:p>
        </p:txBody>
      </p:sp>
      <p:pic>
        <p:nvPicPr>
          <p:cNvPr id="2097176" name="图片 10" descr="/Users/airbookpro/Desktop/2.png2"/>
          <p:cNvPicPr>
            <a:picLocks noChangeAspect="1"/>
          </p:cNvPicPr>
          <p:nvPr userDrawn="1">
            <p:custDataLst>
              <p:tags r:id="rId2"/>
            </p:custDataLst>
          </p:nvPr>
        </p:nvPicPr>
        <p:blipFill>
          <a:blip r:embed="rId10" cstate="screen"/>
          <a:srcRect/>
          <a:stretch>
            <a:fillRect/>
          </a:stretch>
        </p:blipFill>
        <p:spPr>
          <a:xfrm rot="10800000">
            <a:off x="10972025" y="0"/>
            <a:ext cx="1333500" cy="1288358"/>
          </a:xfrm>
          <a:prstGeom prst="rect">
            <a:avLst/>
          </a:prstGeom>
        </p:spPr>
      </p:pic>
      <p:sp>
        <p:nvSpPr>
          <p:cNvPr id="1048837"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Arial" panose="020B0604020202020204" pitchFamily="34" charset="0"/>
              </a:defRPr>
            </a:lvl1pPr>
          </a:lstStyle>
          <a:p>
            <a:r>
              <a:rPr lang="zh-CN" altLang="en-US"/>
              <a:t>单击此处编辑母版标题样式</a:t>
            </a:r>
          </a:p>
        </p:txBody>
      </p:sp>
      <p:sp>
        <p:nvSpPr>
          <p:cNvPr id="1048838" name="日期占位符 2"/>
          <p:cNvSpPr>
            <a:spLocks noGrp="1"/>
          </p:cNvSpPr>
          <p:nvPr>
            <p:ph type="dt" sz="half" idx="10"/>
            <p:custDataLst>
              <p:tags r:id="rId4"/>
            </p:custDataLst>
          </p:nvPr>
        </p:nvSpPr>
        <p:spPr/>
        <p:txBody>
          <a:bodyPr/>
          <a:lstStyle/>
          <a:p>
            <a:fld id="{760FBDFE-C587-4B4C-A407-44438C67B59E}" type="datetimeFigureOut">
              <a:rPr lang="zh-CN" altLang="en-US" smtClean="0"/>
              <a:t>2026/5/7</a:t>
            </a:fld>
            <a:endParaRPr lang="zh-CN" altLang="en-US"/>
          </a:p>
        </p:txBody>
      </p:sp>
      <p:sp>
        <p:nvSpPr>
          <p:cNvPr id="1048839" name="页脚占位符 3"/>
          <p:cNvSpPr>
            <a:spLocks noGrp="1"/>
          </p:cNvSpPr>
          <p:nvPr>
            <p:ph type="ftr" sz="quarter" idx="11"/>
            <p:custDataLst>
              <p:tags r:id="rId5"/>
            </p:custDataLst>
          </p:nvPr>
        </p:nvSpPr>
        <p:spPr/>
        <p:txBody>
          <a:bodyPr/>
          <a:lstStyle/>
          <a:p>
            <a:endParaRPr lang="zh-CN" altLang="en-US" dirty="0"/>
          </a:p>
        </p:txBody>
      </p:sp>
      <p:sp>
        <p:nvSpPr>
          <p:cNvPr id="1048840"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1048841"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Arial" panose="020B0604020202020204" pitchFamily="34" charset="0"/>
              </a:defRPr>
            </a:lvl1pPr>
          </a:lstStyle>
          <a:p>
            <a:pPr lvl="0"/>
            <a:r>
              <a:rPr lang="zh-CN" altLang="en-US" dirty="0"/>
              <a:t>单击此处编辑母版文本样式</a:t>
            </a:r>
          </a:p>
        </p:txBody>
      </p:sp>
      <p:sp>
        <p:nvSpPr>
          <p:cNvPr id="1048842"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own/up">
    <p:bg>
      <p:bgPr>
        <a:solidFill>
          <a:schemeClr val="bg2"/>
        </a:solidFill>
        <a:effectLst/>
      </p:bgPr>
    </p:bg>
    <p:spTree>
      <p:nvGrpSpPr>
        <p:cNvPr id="1" name=""/>
        <p:cNvGrpSpPr/>
        <p:nvPr/>
      </p:nvGrpSpPr>
      <p:grpSpPr>
        <a:xfrm>
          <a:off x="0" y="0"/>
          <a:ext cx="0" cy="0"/>
          <a:chOff x="0" y="0"/>
          <a:chExt cx="0" cy="0"/>
        </a:xfrm>
      </p:grpSpPr>
      <p:sp>
        <p:nvSpPr>
          <p:cNvPr id="1048776"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ea typeface="Arial" panose="020B0604020202020204" pitchFamily="34" charset="0"/>
              <a:sym typeface="+mn-ea"/>
            </a:endParaRPr>
          </a:p>
        </p:txBody>
      </p:sp>
      <p:pic>
        <p:nvPicPr>
          <p:cNvPr id="2097169" name="图片 9" descr="/Users/airbookpro/Desktop/2.png2"/>
          <p:cNvPicPr>
            <a:picLocks noChangeAspect="1"/>
          </p:cNvPicPr>
          <p:nvPr userDrawn="1">
            <p:custDataLst>
              <p:tags r:id="rId2"/>
            </p:custDataLst>
          </p:nvPr>
        </p:nvPicPr>
        <p:blipFill>
          <a:blip r:embed="rId10" cstate="screen"/>
          <a:srcRect/>
          <a:stretch>
            <a:fillRect/>
          </a:stretch>
        </p:blipFill>
        <p:spPr>
          <a:xfrm>
            <a:off x="10871200" y="5554402"/>
            <a:ext cx="1333500" cy="1288358"/>
          </a:xfrm>
          <a:prstGeom prst="rect">
            <a:avLst/>
          </a:prstGeom>
        </p:spPr>
      </p:pic>
      <p:sp>
        <p:nvSpPr>
          <p:cNvPr id="1048777"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1048778" name="日期占位符 2"/>
          <p:cNvSpPr>
            <a:spLocks noGrp="1"/>
          </p:cNvSpPr>
          <p:nvPr>
            <p:ph type="dt" sz="half" idx="10"/>
            <p:custDataLst>
              <p:tags r:id="rId4"/>
            </p:custDataLst>
          </p:nvPr>
        </p:nvSpPr>
        <p:spPr/>
        <p:txBody>
          <a:bodyPr/>
          <a:lstStyle/>
          <a:p>
            <a:fld id="{760FBDFE-C587-4B4C-A407-44438C67B59E}" type="datetimeFigureOut">
              <a:rPr lang="zh-CN" altLang="en-US" smtClean="0"/>
              <a:t>2026/5/7</a:t>
            </a:fld>
            <a:endParaRPr lang="zh-CN" altLang="en-US"/>
          </a:p>
        </p:txBody>
      </p:sp>
      <p:sp>
        <p:nvSpPr>
          <p:cNvPr id="1048779" name="页脚占位符 3"/>
          <p:cNvSpPr>
            <a:spLocks noGrp="1"/>
          </p:cNvSpPr>
          <p:nvPr>
            <p:ph type="ftr" sz="quarter" idx="11"/>
            <p:custDataLst>
              <p:tags r:id="rId5"/>
            </p:custDataLst>
          </p:nvPr>
        </p:nvSpPr>
        <p:spPr/>
        <p:txBody>
          <a:bodyPr/>
          <a:lstStyle/>
          <a:p>
            <a:endParaRPr lang="zh-CN" altLang="en-US" dirty="0"/>
          </a:p>
        </p:txBody>
      </p:sp>
      <p:sp>
        <p:nvSpPr>
          <p:cNvPr id="1048780"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1048781"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782" name="文本占位符 8"/>
          <p:cNvSpPr>
            <a:spLocks noGrp="1"/>
          </p:cNvSpPr>
          <p:nvPr>
            <p:ph type="body" sz="quarter" idx="14"/>
            <p:custDataLst>
              <p:tags r:id="rId8"/>
            </p:custDataLst>
          </p:nvPr>
        </p:nvSpPr>
        <p:spPr>
          <a:xfrm>
            <a:off x="594000" y="5180400"/>
            <a:ext cx="11001600" cy="1011600"/>
          </a:xfrm>
        </p:spPr>
        <p:txBody>
          <a:bodyPr/>
          <a:lstStyle>
            <a:lvl1pPr marL="0" indent="0">
              <a:buNone/>
              <a:defRPr baseline="0">
                <a:solidFill>
                  <a:schemeClr val="tx1">
                    <a:lumMod val="85000"/>
                    <a:lumOff val="15000"/>
                  </a:schemeClr>
                </a:solidFill>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avigation">
    <p:bg>
      <p:bgPr>
        <a:solidFill>
          <a:schemeClr val="bg2"/>
        </a:solidFill>
        <a:effectLst/>
      </p:bgPr>
    </p:bg>
    <p:spTree>
      <p:nvGrpSpPr>
        <p:cNvPr id="1" name=""/>
        <p:cNvGrpSpPr/>
        <p:nvPr/>
      </p:nvGrpSpPr>
      <p:grpSpPr>
        <a:xfrm>
          <a:off x="0" y="0"/>
          <a:ext cx="0" cy="0"/>
          <a:chOff x="0" y="0"/>
          <a:chExt cx="0" cy="0"/>
        </a:xfrm>
      </p:grpSpPr>
      <p:sp>
        <p:nvSpPr>
          <p:cNvPr id="1048761"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ea typeface="Arial" panose="020B0604020202020204" pitchFamily="34" charset="0"/>
              <a:sym typeface="+mn-ea"/>
            </a:endParaRPr>
          </a:p>
        </p:txBody>
      </p:sp>
      <p:pic>
        <p:nvPicPr>
          <p:cNvPr id="2097168" name="图片 11" descr="3"/>
          <p:cNvPicPr>
            <a:picLocks noChangeAspect="1"/>
          </p:cNvPicPr>
          <p:nvPr userDrawn="1">
            <p:custDataLst>
              <p:tags r:id="rId2"/>
            </p:custDataLst>
          </p:nvPr>
        </p:nvPicPr>
        <p:blipFill>
          <a:blip r:embed="rId12" cstate="screen"/>
          <a:stretch>
            <a:fillRect/>
          </a:stretch>
        </p:blipFill>
        <p:spPr>
          <a:xfrm flipH="1">
            <a:off x="7340600" y="3922523"/>
            <a:ext cx="4851400" cy="2931667"/>
          </a:xfrm>
          <a:prstGeom prst="rect">
            <a:avLst/>
          </a:prstGeom>
        </p:spPr>
      </p:pic>
      <p:sp>
        <p:nvSpPr>
          <p:cNvPr id="1048762" name="标题 1"/>
          <p:cNvSpPr>
            <a:spLocks noGrp="1"/>
          </p:cNvSpPr>
          <p:nvPr>
            <p:ph type="title"/>
            <p:custDataLst>
              <p:tags r:id="rId3"/>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104876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2026/5/7</a:t>
            </a:fld>
            <a:endParaRPr lang="zh-CN" altLang="en-US"/>
          </a:p>
        </p:txBody>
      </p:sp>
      <p:sp>
        <p:nvSpPr>
          <p:cNvPr id="1048764" name="页脚占位符 3"/>
          <p:cNvSpPr>
            <a:spLocks noGrp="1"/>
          </p:cNvSpPr>
          <p:nvPr>
            <p:ph type="ftr" sz="quarter" idx="11"/>
            <p:custDataLst>
              <p:tags r:id="rId5"/>
            </p:custDataLst>
          </p:nvPr>
        </p:nvSpPr>
        <p:spPr/>
        <p:txBody>
          <a:bodyPr/>
          <a:lstStyle/>
          <a:p>
            <a:endParaRPr lang="zh-CN" altLang="en-US" dirty="0"/>
          </a:p>
        </p:txBody>
      </p:sp>
      <p:sp>
        <p:nvSpPr>
          <p:cNvPr id="104876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1048766"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767"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768"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pPr lvl="0"/>
            <a:r>
              <a:rPr lang="zh-CN" altLang="en-US" dirty="0"/>
              <a:t>单击此处编辑母版文本样式</a:t>
            </a:r>
          </a:p>
        </p:txBody>
      </p:sp>
      <p:sp>
        <p:nvSpPr>
          <p:cNvPr id="1048769"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aistband">
    <p:bg>
      <p:bgPr>
        <a:solidFill>
          <a:schemeClr val="bg2"/>
        </a:solidFill>
        <a:effectLst/>
      </p:bgPr>
    </p:bg>
    <p:spTree>
      <p:nvGrpSpPr>
        <p:cNvPr id="1" name=""/>
        <p:cNvGrpSpPr/>
        <p:nvPr/>
      </p:nvGrpSpPr>
      <p:grpSpPr>
        <a:xfrm>
          <a:off x="0" y="0"/>
          <a:ext cx="0" cy="0"/>
          <a:chOff x="0" y="0"/>
          <a:chExt cx="0" cy="0"/>
        </a:xfrm>
      </p:grpSpPr>
      <p:sp>
        <p:nvSpPr>
          <p:cNvPr id="1048825" name="矩形 9"/>
          <p:cNvSpPr/>
          <p:nvPr userDrawn="1">
            <p:custDataLst>
              <p:tags r:id="rId1"/>
            </p:custDataLst>
          </p:nvPr>
        </p:nvSpPr>
        <p:spPr>
          <a:xfrm>
            <a:off x="0" y="958589"/>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ea typeface="Arial" panose="020B0604020202020204" pitchFamily="34" charset="0"/>
              <a:sym typeface="+mn-ea"/>
            </a:endParaRPr>
          </a:p>
        </p:txBody>
      </p:sp>
      <p:grpSp>
        <p:nvGrpSpPr>
          <p:cNvPr id="133" name="组合 5"/>
          <p:cNvGrpSpPr/>
          <p:nvPr userDrawn="1">
            <p:custDataLst>
              <p:tags r:id="rId2"/>
            </p:custDataLst>
          </p:nvPr>
        </p:nvGrpSpPr>
        <p:grpSpPr>
          <a:xfrm>
            <a:off x="-911012" y="2697778"/>
            <a:ext cx="14010851" cy="2056445"/>
            <a:chOff x="-911012" y="2697778"/>
            <a:chExt cx="14010851" cy="2056445"/>
          </a:xfrm>
        </p:grpSpPr>
        <p:pic>
          <p:nvPicPr>
            <p:cNvPr id="2097174" name="图片 7" descr="/Users/airbookpro/Desktop/2.png2"/>
            <p:cNvPicPr>
              <a:picLocks noChangeAspect="1"/>
            </p:cNvPicPr>
            <p:nvPr userDrawn="1">
              <p:custDataLst>
                <p:tags r:id="rId8"/>
              </p:custDataLst>
            </p:nvPr>
          </p:nvPicPr>
          <p:blipFill>
            <a:blip r:embed="rId11" cstate="screen"/>
            <a:srcRect/>
            <a:stretch>
              <a:fillRect/>
            </a:stretch>
          </p:blipFill>
          <p:spPr>
            <a:xfrm rot="20296989">
              <a:off x="10971339" y="2697778"/>
              <a:ext cx="2128500" cy="2056445"/>
            </a:xfrm>
            <a:prstGeom prst="rect">
              <a:avLst/>
            </a:prstGeom>
          </p:spPr>
        </p:pic>
        <p:pic>
          <p:nvPicPr>
            <p:cNvPr id="2097175" name="图片 8" descr="/Users/airbookpro/Desktop/2.png2"/>
            <p:cNvPicPr>
              <a:picLocks noChangeAspect="1"/>
            </p:cNvPicPr>
            <p:nvPr userDrawn="1">
              <p:custDataLst>
                <p:tags r:id="rId9"/>
              </p:custDataLst>
            </p:nvPr>
          </p:nvPicPr>
          <p:blipFill>
            <a:blip r:embed="rId11" cstate="screen"/>
            <a:srcRect/>
            <a:stretch>
              <a:fillRect/>
            </a:stretch>
          </p:blipFill>
          <p:spPr>
            <a:xfrm rot="1303011" flipH="1">
              <a:off x="-911012" y="2697778"/>
              <a:ext cx="2128500" cy="2056445"/>
            </a:xfrm>
            <a:prstGeom prst="rect">
              <a:avLst/>
            </a:prstGeom>
          </p:spPr>
        </p:pic>
      </p:grpSp>
      <p:sp>
        <p:nvSpPr>
          <p:cNvPr id="1048826"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Arial" panose="020B0604020202020204" pitchFamily="34" charset="0"/>
              </a:defRPr>
            </a:lvl1pPr>
          </a:lstStyle>
          <a:p>
            <a:r>
              <a:rPr lang="zh-CN" altLang="en-US" dirty="0"/>
              <a:t>单击此处编辑标题</a:t>
            </a:r>
          </a:p>
        </p:txBody>
      </p:sp>
      <p:sp>
        <p:nvSpPr>
          <p:cNvPr id="1048827" name="日期占位符 2"/>
          <p:cNvSpPr>
            <a:spLocks noGrp="1"/>
          </p:cNvSpPr>
          <p:nvPr>
            <p:ph type="dt" sz="half" idx="10"/>
            <p:custDataLst>
              <p:tags r:id="rId4"/>
            </p:custDataLst>
          </p:nvPr>
        </p:nvSpPr>
        <p:spPr/>
        <p:txBody>
          <a:bodyPr/>
          <a:lstStyle/>
          <a:p>
            <a:fld id="{760FBDFE-C587-4B4C-A407-44438C67B59E}" type="datetimeFigureOut">
              <a:rPr lang="zh-CN" altLang="en-US" smtClean="0"/>
              <a:t>2026/5/7</a:t>
            </a:fld>
            <a:endParaRPr lang="zh-CN" altLang="en-US"/>
          </a:p>
        </p:txBody>
      </p:sp>
      <p:sp>
        <p:nvSpPr>
          <p:cNvPr id="1048828" name="页脚占位符 3"/>
          <p:cNvSpPr>
            <a:spLocks noGrp="1"/>
          </p:cNvSpPr>
          <p:nvPr>
            <p:ph type="ftr" sz="quarter" idx="11"/>
            <p:custDataLst>
              <p:tags r:id="rId5"/>
            </p:custDataLst>
          </p:nvPr>
        </p:nvSpPr>
        <p:spPr/>
        <p:txBody>
          <a:bodyPr/>
          <a:lstStyle/>
          <a:p>
            <a:endParaRPr lang="zh-CN" altLang="en-US" dirty="0"/>
          </a:p>
        </p:txBody>
      </p:sp>
      <p:sp>
        <p:nvSpPr>
          <p:cNvPr id="1048829"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1048830"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column content">
    <p:bg>
      <p:bgPr>
        <a:solidFill>
          <a:schemeClr val="bg2"/>
        </a:solidFill>
        <a:effectLst/>
      </p:bgPr>
    </p:bg>
    <p:spTree>
      <p:nvGrpSpPr>
        <p:cNvPr id="1" name=""/>
        <p:cNvGrpSpPr/>
        <p:nvPr/>
      </p:nvGrpSpPr>
      <p:grpSpPr>
        <a:xfrm>
          <a:off x="0" y="0"/>
          <a:ext cx="0" cy="0"/>
          <a:chOff x="0" y="0"/>
          <a:chExt cx="0" cy="0"/>
        </a:xfrm>
      </p:grpSpPr>
      <p:sp>
        <p:nvSpPr>
          <p:cNvPr id="1048884" name="标题 1"/>
          <p:cNvSpPr>
            <a:spLocks noGrp="1"/>
          </p:cNvSpPr>
          <p:nvPr>
            <p:ph type="title"/>
            <p:custDataLst>
              <p:tags r:id="rId1"/>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p>
        </p:txBody>
      </p:sp>
      <p:sp>
        <p:nvSpPr>
          <p:cNvPr id="1048885" name="内容占位符 2"/>
          <p:cNvSpPr>
            <a:spLocks noGrp="1"/>
          </p:cNvSpPr>
          <p:nvPr>
            <p:ph sz="half" idx="1"/>
            <p:custDataLst>
              <p:tags r:id="rId2"/>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1048886" name="内容占位符 3"/>
          <p:cNvSpPr>
            <a:spLocks noGrp="1"/>
          </p:cNvSpPr>
          <p:nvPr>
            <p:ph sz="half" idx="2"/>
            <p:custDataLst>
              <p:tags r:id="rId3"/>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Arial" panose="020B0604020202020204" pitchFamily="34" charset="0"/>
              </a:defRPr>
            </a:lvl1pPr>
            <a:lvl2pPr>
              <a:defRPr sz="1600" baseline="0">
                <a:solidFill>
                  <a:schemeClr val="tx1">
                    <a:lumMod val="85000"/>
                    <a:lumOff val="15000"/>
                  </a:schemeClr>
                </a:solidFill>
                <a:latin typeface="Arial" panose="020B0604020202020204" pitchFamily="34" charset="0"/>
                <a:ea typeface="Arial" panose="020B0604020202020204" pitchFamily="34" charset="0"/>
              </a:defRPr>
            </a:lvl2pPr>
            <a:lvl3pPr>
              <a:defRPr sz="1600" baseline="0">
                <a:solidFill>
                  <a:schemeClr val="tx1">
                    <a:lumMod val="85000"/>
                    <a:lumOff val="15000"/>
                  </a:schemeClr>
                </a:solidFill>
                <a:latin typeface="Arial" panose="020B0604020202020204" pitchFamily="34" charset="0"/>
                <a:ea typeface="Arial" panose="020B0604020202020204" pitchFamily="34" charset="0"/>
              </a:defRPr>
            </a:lvl3pPr>
            <a:lvl4pPr>
              <a:defRPr sz="1600" baseline="0">
                <a:solidFill>
                  <a:schemeClr val="tx1">
                    <a:lumMod val="85000"/>
                    <a:lumOff val="15000"/>
                  </a:schemeClr>
                </a:solidFill>
                <a:latin typeface="Arial" panose="020B0604020202020204" pitchFamily="34" charset="0"/>
                <a:ea typeface="Arial" panose="020B0604020202020204" pitchFamily="34" charset="0"/>
              </a:defRPr>
            </a:lvl4pPr>
            <a:lvl5pPr>
              <a:defRPr sz="1600"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887"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2026/5/7</a:t>
            </a:fld>
            <a:endParaRPr lang="zh-CN" altLang="en-US"/>
          </a:p>
        </p:txBody>
      </p:sp>
      <p:sp>
        <p:nvSpPr>
          <p:cNvPr id="1048888" name="页脚占位符 5"/>
          <p:cNvSpPr>
            <a:spLocks noGrp="1"/>
          </p:cNvSpPr>
          <p:nvPr>
            <p:ph type="ftr" sz="quarter" idx="11"/>
            <p:custDataLst>
              <p:tags r:id="rId5"/>
            </p:custDataLst>
          </p:nvPr>
        </p:nvSpPr>
        <p:spPr/>
        <p:txBody>
          <a:bodyPr/>
          <a:lstStyle/>
          <a:p>
            <a:endParaRPr lang="zh-CN" altLang="en-US"/>
          </a:p>
        </p:txBody>
      </p:sp>
      <p:sp>
        <p:nvSpPr>
          <p:cNvPr id="1048889"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1048860" name="标题 1"/>
          <p:cNvSpPr>
            <a:spLocks noGrp="1"/>
          </p:cNvSpPr>
          <p:nvPr>
            <p:ph type="title"/>
            <p:custDataLst>
              <p:tags r:id="rId1"/>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p>
        </p:txBody>
      </p:sp>
      <p:sp>
        <p:nvSpPr>
          <p:cNvPr id="1048861" name="文本占位符 2"/>
          <p:cNvSpPr>
            <a:spLocks noGrp="1"/>
          </p:cNvSpPr>
          <p:nvPr>
            <p:ph type="body" idx="1" hasCustomPrompt="1"/>
            <p:custDataLst>
              <p:tags r:id="rId2"/>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latin typeface="Arial" panose="020B0604020202020204" pitchFamily="34" charset="0"/>
                <a:ea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1048862" name="内容占位符 3"/>
          <p:cNvSpPr>
            <a:spLocks noGrp="1"/>
          </p:cNvSpPr>
          <p:nvPr>
            <p:ph sz="half" idx="2"/>
            <p:custDataLst>
              <p:tags r:id="rId3"/>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8863" name="文本占位符 4"/>
          <p:cNvSpPr>
            <a:spLocks noGrp="1"/>
          </p:cNvSpPr>
          <p:nvPr>
            <p:ph type="body" sz="quarter" idx="3" hasCustomPrompt="1"/>
            <p:custDataLst>
              <p:tags r:id="rId4"/>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1048864" name="内容占位符 5"/>
          <p:cNvSpPr>
            <a:spLocks noGrp="1"/>
          </p:cNvSpPr>
          <p:nvPr>
            <p:ph sz="quarter" idx="4"/>
            <p:custDataLst>
              <p:tags r:id="rId5"/>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8865"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2026/5/7</a:t>
            </a:fld>
            <a:endParaRPr lang="zh-CN" altLang="en-US"/>
          </a:p>
        </p:txBody>
      </p:sp>
      <p:sp>
        <p:nvSpPr>
          <p:cNvPr id="1048866" name="页脚占位符 7"/>
          <p:cNvSpPr>
            <a:spLocks noGrp="1"/>
          </p:cNvSpPr>
          <p:nvPr>
            <p:ph type="ftr" sz="quarter" idx="11"/>
            <p:custDataLst>
              <p:tags r:id="rId7"/>
            </p:custDataLst>
          </p:nvPr>
        </p:nvSpPr>
        <p:spPr/>
        <p:txBody>
          <a:bodyPr/>
          <a:lstStyle/>
          <a:p>
            <a:endParaRPr lang="zh-CN" altLang="en-US"/>
          </a:p>
        </p:txBody>
      </p:sp>
      <p:sp>
        <p:nvSpPr>
          <p:cNvPr id="1048867"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48623" name="标题 1"/>
          <p:cNvSpPr>
            <a:spLocks noGrp="1"/>
          </p:cNvSpPr>
          <p:nvPr>
            <p:ph type="title"/>
            <p:custDataLst>
              <p:tags r:id="rId1"/>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p>
        </p:txBody>
      </p:sp>
      <p:sp>
        <p:nvSpPr>
          <p:cNvPr id="1048624"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2026/5/7</a:t>
            </a:fld>
            <a:endParaRPr lang="zh-CN" altLang="en-US"/>
          </a:p>
        </p:txBody>
      </p:sp>
      <p:sp>
        <p:nvSpPr>
          <p:cNvPr id="1048625" name="页脚占位符 3"/>
          <p:cNvSpPr>
            <a:spLocks noGrp="1"/>
          </p:cNvSpPr>
          <p:nvPr>
            <p:ph type="ftr" sz="quarter" idx="11"/>
            <p:custDataLst>
              <p:tags r:id="rId3"/>
            </p:custDataLst>
          </p:nvPr>
        </p:nvSpPr>
        <p:spPr/>
        <p:txBody>
          <a:bodyPr/>
          <a:lstStyle/>
          <a:p>
            <a:endParaRPr lang="zh-CN" altLang="en-US"/>
          </a:p>
        </p:txBody>
      </p:sp>
      <p:sp>
        <p:nvSpPr>
          <p:cNvPr id="1048626"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1048868"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2026/5/7</a:t>
            </a:fld>
            <a:endParaRPr lang="zh-CN" altLang="en-US"/>
          </a:p>
        </p:txBody>
      </p:sp>
      <p:sp>
        <p:nvSpPr>
          <p:cNvPr id="1048869" name="页脚占位符 2"/>
          <p:cNvSpPr>
            <a:spLocks noGrp="1"/>
          </p:cNvSpPr>
          <p:nvPr>
            <p:ph type="ftr" sz="quarter" idx="11"/>
            <p:custDataLst>
              <p:tags r:id="rId2"/>
            </p:custDataLst>
          </p:nvPr>
        </p:nvSpPr>
        <p:spPr/>
        <p:txBody>
          <a:bodyPr/>
          <a:lstStyle/>
          <a:p>
            <a:endParaRPr lang="zh-CN" altLang="en-US"/>
          </a:p>
        </p:txBody>
      </p:sp>
      <p:sp>
        <p:nvSpPr>
          <p:cNvPr id="1048870"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title">
    <p:bg>
      <p:bgPr>
        <a:solidFill>
          <a:schemeClr val="bg2"/>
        </a:solidFill>
        <a:effectLst/>
      </p:bgPr>
    </p:bg>
    <p:spTree>
      <p:nvGrpSpPr>
        <p:cNvPr id="1" name=""/>
        <p:cNvGrpSpPr/>
        <p:nvPr/>
      </p:nvGrpSpPr>
      <p:grpSpPr>
        <a:xfrm>
          <a:off x="0" y="0"/>
          <a:ext cx="0" cy="0"/>
          <a:chOff x="0" y="0"/>
          <a:chExt cx="0" cy="0"/>
        </a:xfrm>
      </p:grpSpPr>
      <p:sp>
        <p:nvSpPr>
          <p:cNvPr id="1048890" name="标题 1"/>
          <p:cNvSpPr>
            <a:spLocks noGrp="1"/>
          </p:cNvSpPr>
          <p:nvPr>
            <p:ph type="title"/>
            <p:custDataLst>
              <p:tags r:id="rId1"/>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p>
        </p:txBody>
      </p:sp>
      <p:sp>
        <p:nvSpPr>
          <p:cNvPr id="1048891" name="图片占位符 2"/>
          <p:cNvSpPr>
            <a:spLocks noGrp="1"/>
          </p:cNvSpPr>
          <p:nvPr>
            <p:ph type="pic" idx="1"/>
            <p:custDataLst>
              <p:tags r:id="rId2"/>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Microsoft YaHei"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5pPr>
          </a:lstStyle>
          <a:p>
            <a:pPr lvl="0"/>
            <a:endParaRPr dirty="0">
              <a:sym typeface="+mn-ea"/>
            </a:endParaRPr>
          </a:p>
        </p:txBody>
      </p:sp>
      <p:sp>
        <p:nvSpPr>
          <p:cNvPr id="1048892" name="文本占位符 3"/>
          <p:cNvSpPr>
            <a:spLocks noGrp="1"/>
          </p:cNvSpPr>
          <p:nvPr>
            <p:ph type="body" sz="half" idx="2"/>
            <p:custDataLst>
              <p:tags r:id="rId3"/>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latin typeface="Arial" panose="020B0604020202020204" pitchFamily="34" charset="0"/>
                <a:ea typeface="Arial" panose="020B0604020202020204" pitchFamily="34" charset="0"/>
                <a:cs typeface="+mn-cs"/>
                <a:sym typeface="+mn-ea"/>
              </a:defRPr>
            </a:lvl1pPr>
          </a:lstStyle>
          <a:p>
            <a:pPr lvl="0"/>
            <a:r>
              <a:rPr>
                <a:sym typeface="+mn-ea"/>
              </a:rPr>
              <a:t>单击此处编辑母版文本样式</a:t>
            </a:r>
          </a:p>
        </p:txBody>
      </p:sp>
      <p:sp>
        <p:nvSpPr>
          <p:cNvPr id="1048893" name="日期占位符 4"/>
          <p:cNvSpPr>
            <a:spLocks noGrp="1"/>
          </p:cNvSpPr>
          <p:nvPr>
            <p:ph type="dt" sz="half" idx="10"/>
            <p:custDataLst>
              <p:tags r:id="rId4"/>
            </p:custDataLst>
          </p:nvPr>
        </p:nvSpPr>
        <p:spPr/>
        <p:txBody>
          <a:bodyPr/>
          <a:lstStyle/>
          <a:p>
            <a:fld id="{9EFD9D74-47D9-4702-A33C-335B63B48DBF}" type="datetimeFigureOut">
              <a:rPr lang="zh-CN" altLang="en-US" smtClean="0"/>
              <a:t>2026/5/7</a:t>
            </a:fld>
            <a:endParaRPr lang="zh-CN" altLang="en-US" dirty="0"/>
          </a:p>
        </p:txBody>
      </p:sp>
      <p:sp>
        <p:nvSpPr>
          <p:cNvPr id="1048894" name="页脚占位符 5"/>
          <p:cNvSpPr>
            <a:spLocks noGrp="1"/>
          </p:cNvSpPr>
          <p:nvPr>
            <p:ph type="ftr" sz="quarter" idx="11"/>
            <p:custDataLst>
              <p:tags r:id="rId5"/>
            </p:custDataLst>
          </p:nvPr>
        </p:nvSpPr>
        <p:spPr/>
        <p:txBody>
          <a:bodyPr/>
          <a:lstStyle/>
          <a:p>
            <a:endParaRPr lang="zh-CN" altLang="en-US" dirty="0"/>
          </a:p>
        </p:txBody>
      </p:sp>
      <p:sp>
        <p:nvSpPr>
          <p:cNvPr id="1048895"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1048855" name="竖排标题 1"/>
          <p:cNvSpPr>
            <a:spLocks noGrp="1"/>
          </p:cNvSpPr>
          <p:nvPr>
            <p:ph type="title" orient="vert"/>
            <p:custDataLst>
              <p:tags r:id="rId1"/>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p>
        </p:txBody>
      </p:sp>
      <p:sp>
        <p:nvSpPr>
          <p:cNvPr id="1048856" name="竖排文字占位符 2"/>
          <p:cNvSpPr>
            <a:spLocks noGrp="1"/>
          </p:cNvSpPr>
          <p:nvPr>
            <p:ph type="body" orient="vert" idx="1"/>
            <p:custDataLst>
              <p:tags r:id="rId2"/>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Arial" panose="020B0604020202020204" pitchFamily="34" charset="0"/>
              </a:defRPr>
            </a:lvl1pPr>
            <a:lvl2pPr indent="0" eaLnBrk="1" fontAlgn="auto" latinLnBrk="0" hangingPunct="1">
              <a:defRPr baseline="0">
                <a:solidFill>
                  <a:schemeClr val="tx1">
                    <a:lumMod val="85000"/>
                    <a:lumOff val="15000"/>
                  </a:schemeClr>
                </a:solidFill>
                <a:latin typeface="Arial" panose="020B0604020202020204" pitchFamily="34" charset="0"/>
                <a:ea typeface="Arial" panose="020B0604020202020204" pitchFamily="34" charset="0"/>
              </a:defRPr>
            </a:lvl2pPr>
            <a:lvl3pPr indent="0" eaLnBrk="1" fontAlgn="auto" latinLnBrk="0" hangingPunct="1">
              <a:defRPr baseline="0">
                <a:solidFill>
                  <a:schemeClr val="tx1">
                    <a:lumMod val="85000"/>
                    <a:lumOff val="15000"/>
                  </a:schemeClr>
                </a:solidFill>
                <a:latin typeface="Arial" panose="020B0604020202020204" pitchFamily="34" charset="0"/>
                <a:ea typeface="Arial" panose="020B0604020202020204" pitchFamily="34" charset="0"/>
              </a:defRPr>
            </a:lvl3pPr>
            <a:lvl4pPr indent="0" eaLnBrk="1" fontAlgn="auto" latinLnBrk="0" hangingPunct="1">
              <a:defRPr baseline="0">
                <a:solidFill>
                  <a:schemeClr val="tx1">
                    <a:lumMod val="85000"/>
                    <a:lumOff val="15000"/>
                  </a:schemeClr>
                </a:solidFill>
                <a:latin typeface="Arial" panose="020B0604020202020204" pitchFamily="34" charset="0"/>
                <a:ea typeface="Arial" panose="020B0604020202020204" pitchFamily="34" charset="0"/>
              </a:defRPr>
            </a:lvl4pPr>
            <a:lvl5pPr indent="0" eaLnBrk="1" fontAlgn="auto" latinLnBrk="0" hangingPunct="1">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857"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2026/5/7</a:t>
            </a:fld>
            <a:endParaRPr lang="zh-CN" altLang="en-US"/>
          </a:p>
        </p:txBody>
      </p:sp>
      <p:sp>
        <p:nvSpPr>
          <p:cNvPr id="1048858" name="页脚占位符 4"/>
          <p:cNvSpPr>
            <a:spLocks noGrp="1"/>
          </p:cNvSpPr>
          <p:nvPr>
            <p:ph type="ftr" sz="quarter" idx="11"/>
            <p:custDataLst>
              <p:tags r:id="rId4"/>
            </p:custDataLst>
          </p:nvPr>
        </p:nvSpPr>
        <p:spPr/>
        <p:txBody>
          <a:bodyPr/>
          <a:lstStyle/>
          <a:p>
            <a:endParaRPr lang="zh-CN" altLang="en-US"/>
          </a:p>
        </p:txBody>
      </p:sp>
      <p:sp>
        <p:nvSpPr>
          <p:cNvPr id="1048859"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ags" Target="../tags/tag126.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130.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ags" Target="../tags/tag12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129.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128.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标题占位符 1"/>
          <p:cNvSpPr>
            <a:spLocks noGrp="1"/>
          </p:cNvSpPr>
          <p:nvPr>
            <p:ph type="title"/>
            <p:custDataLst>
              <p:tags r:id="rId21"/>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p>
        </p:txBody>
      </p:sp>
      <p:sp>
        <p:nvSpPr>
          <p:cNvPr id="1048577" name="文本占位符 2"/>
          <p:cNvSpPr>
            <a:spLocks noGrp="1"/>
          </p:cNvSpPr>
          <p:nvPr>
            <p:ph type="body" idx="1"/>
            <p:custDataLst>
              <p:tags r:id="rId22"/>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78" name="日期占位符 3"/>
          <p:cNvSpPr>
            <a:spLocks noGrp="1"/>
          </p:cNvSpPr>
          <p:nvPr>
            <p:ph type="dt" sz="half" idx="2"/>
            <p:custDataLst>
              <p:tags r:id="rId23"/>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Arial" panose="020B0604020202020204" pitchFamily="34" charset="0"/>
              </a:defRPr>
            </a:lvl1pPr>
          </a:lstStyle>
          <a:p>
            <a:fld id="{760FBDFE-C587-4B4C-A407-44438C67B59E}" type="datetimeFigureOut">
              <a:rPr lang="zh-CN" altLang="en-US" smtClean="0"/>
              <a:t>2026/5/7</a:t>
            </a:fld>
            <a:endParaRPr lang="zh-CN" altLang="en-US"/>
          </a:p>
        </p:txBody>
      </p:sp>
      <p:sp>
        <p:nvSpPr>
          <p:cNvPr id="1048579" name="页脚占位符 4"/>
          <p:cNvSpPr>
            <a:spLocks noGrp="1"/>
          </p:cNvSpPr>
          <p:nvPr>
            <p:ph type="ftr" sz="quarter" idx="3"/>
            <p:custDataLst>
              <p:tags r:id="rId24"/>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Arial" panose="020B0604020202020204" pitchFamily="34" charset="0"/>
              </a:defRPr>
            </a:lvl1pPr>
          </a:lstStyle>
          <a:p>
            <a:endParaRPr lang="zh-CN" altLang="en-US" dirty="0"/>
          </a:p>
        </p:txBody>
      </p:sp>
      <p:sp>
        <p:nvSpPr>
          <p:cNvPr id="1048580" name="灯片编号占位符 5"/>
          <p:cNvSpPr>
            <a:spLocks noGrp="1"/>
          </p:cNvSpPr>
          <p:nvPr>
            <p:ph type="sldNum" sz="quarter" idx="4"/>
            <p:custDataLst>
              <p:tags r:id="rId25"/>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Arial" panose="020B0604020202020204" pitchFamily="34" charset="0"/>
              </a:defRPr>
            </a:lvl1pPr>
          </a:lstStyle>
          <a:p>
            <a:fld id="{49AE70B2-8BF9-45C0-BB95-33D1B9D3A854}" type="slidenum">
              <a:rPr lang="zh-CN" altLang="en-US" smtClean="0"/>
              <a:t>‹#›</a:t>
            </a:fld>
            <a:endParaRPr lang="zh-CN" altLang="en-US" dirty="0"/>
          </a:p>
        </p:txBody>
      </p:sp>
      <p:sp>
        <p:nvSpPr>
          <p:cNvPr id="1048581"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latin typeface="Arial" panose="020B0604020202020204" pitchFamily="34" charset="0"/>
          <a:ea typeface="Arial" panose="020B0604020202020204" pitchFamily="34" charset="0"/>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Arial" panose="020B0604020202020204" pitchFamily="34" charset="0"/>
          <a:ea typeface="Arial" panose="020B0604020202020204" pitchFamily="34"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latin typeface="Arial" panose="020B0604020202020204" pitchFamily="34" charset="0"/>
          <a:ea typeface="Arial" panose="020B0604020202020204" pitchFamily="34" charset="0"/>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Arial" panose="020B0604020202020204" pitchFamily="34" charset="0"/>
          <a:ea typeface="Arial" panose="020B0604020202020204" pitchFamily="34" charset="0"/>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Arial" panose="020B0604020202020204" pitchFamily="34" charset="0"/>
          <a:ea typeface="Arial" panose="020B0604020202020204" pitchFamily="34" charset="0"/>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12" name="标题占位符 1"/>
          <p:cNvSpPr>
            <a:spLocks noGrp="1"/>
          </p:cNvSpPr>
          <p:nvPr>
            <p:ph type="title"/>
            <p:custDataLst>
              <p:tags r:id="rId20"/>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p>
        </p:txBody>
      </p:sp>
      <p:sp>
        <p:nvSpPr>
          <p:cNvPr id="1048713" name="文本占位符 2"/>
          <p:cNvSpPr>
            <a:spLocks noGrp="1"/>
          </p:cNvSpPr>
          <p:nvPr>
            <p:ph type="body" idx="1"/>
            <p:custDataLst>
              <p:tags r:id="rId21"/>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71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Arial" panose="020B0604020202020204" pitchFamily="34" charset="0"/>
              </a:defRPr>
            </a:lvl1pPr>
          </a:lstStyle>
          <a:p>
            <a:fld id="{760FBDFE-C587-4B4C-A407-44438C67B59E}" type="datetimeFigureOut">
              <a:rPr lang="zh-CN" altLang="en-US" smtClean="0"/>
              <a:t>2026/5/7</a:t>
            </a:fld>
            <a:endParaRPr lang="zh-CN" altLang="en-US"/>
          </a:p>
        </p:txBody>
      </p:sp>
      <p:sp>
        <p:nvSpPr>
          <p:cNvPr id="104871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Arial" panose="020B0604020202020204" pitchFamily="34" charset="0"/>
              </a:defRPr>
            </a:lvl1pPr>
          </a:lstStyle>
          <a:p>
            <a:endParaRPr lang="zh-CN" altLang="en-US" dirty="0"/>
          </a:p>
        </p:txBody>
      </p:sp>
      <p:sp>
        <p:nvSpPr>
          <p:cNvPr id="104871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Arial" panose="020B0604020202020204" pitchFamily="34" charset="0"/>
              </a:defRPr>
            </a:lvl1pPr>
          </a:lstStyle>
          <a:p>
            <a:fld id="{49AE70B2-8BF9-45C0-BB95-33D1B9D3A854}" type="slidenum">
              <a:rPr lang="zh-CN" altLang="en-US" smtClean="0"/>
              <a:t>‹#›</a:t>
            </a:fld>
            <a:endParaRPr lang="zh-CN" altLang="en-US" dirty="0"/>
          </a:p>
        </p:txBody>
      </p:sp>
      <p:sp>
        <p:nvSpPr>
          <p:cNvPr id="104871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latin typeface="Arial" panose="020B0604020202020204" pitchFamily="34" charset="0"/>
          <a:ea typeface="Arial" panose="020B0604020202020204" pitchFamily="34" charset="0"/>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Arial" panose="020B0604020202020204" pitchFamily="34" charset="0"/>
          <a:ea typeface="Arial" panose="020B0604020202020204" pitchFamily="34"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latin typeface="Arial" panose="020B0604020202020204" pitchFamily="34" charset="0"/>
          <a:ea typeface="Arial" panose="020B0604020202020204" pitchFamily="34" charset="0"/>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Arial" panose="020B0604020202020204" pitchFamily="34" charset="0"/>
          <a:ea typeface="Arial" panose="020B0604020202020204" pitchFamily="34" charset="0"/>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Arial" panose="020B0604020202020204" pitchFamily="34" charset="0"/>
          <a:ea typeface="Arial" panose="020B0604020202020204" pitchFamily="34" charset="0"/>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53.xml"/><Relationship Id="rId1" Type="http://schemas.openxmlformats.org/officeDocument/2006/relationships/tags" Target="../tags/tag2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 Id="rId5" Type="http://schemas.openxmlformats.org/officeDocument/2006/relationships/image" Target="../media/image10.png"/><Relationship Id="rId4"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image" Target="../media/image10.png"/><Relationship Id="rId5" Type="http://schemas.openxmlformats.org/officeDocument/2006/relationships/slideLayout" Target="../slideLayouts/slideLayout3.xml"/><Relationship Id="rId4" Type="http://schemas.openxmlformats.org/officeDocument/2006/relationships/tags" Target="../tags/tag281.xml"/></Relationships>
</file>

<file path=ppt/slides/_rels/slide24.xml.rels><?xml version="1.0" encoding="UTF-8" standalone="yes"?>
<Relationships xmlns="http://schemas.openxmlformats.org/package/2006/relationships"><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image" Target="../media/image10.png"/><Relationship Id="rId5" Type="http://schemas.openxmlformats.org/officeDocument/2006/relationships/slideLayout" Target="../slideLayouts/slideLayout22.xml"/><Relationship Id="rId4" Type="http://schemas.openxmlformats.org/officeDocument/2006/relationships/tags" Target="../tags/tag285.xml"/></Relationships>
</file>

<file path=ppt/slides/_rels/slide25.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image" Target="../media/image10.png"/><Relationship Id="rId5" Type="http://schemas.openxmlformats.org/officeDocument/2006/relationships/slideLayout" Target="../slideLayouts/slideLayout22.xml"/><Relationship Id="rId4" Type="http://schemas.openxmlformats.org/officeDocument/2006/relationships/tags" Target="../tags/tag289.xml"/></Relationships>
</file>

<file path=ppt/slides/_rels/slide26.xml.rels><?xml version="1.0" encoding="UTF-8" standalone="yes"?>
<Relationships xmlns="http://schemas.openxmlformats.org/package/2006/relationships"><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image" Target="../media/image10.png"/><Relationship Id="rId5" Type="http://schemas.openxmlformats.org/officeDocument/2006/relationships/slideLayout" Target="../slideLayouts/slideLayout22.xml"/><Relationship Id="rId4" Type="http://schemas.openxmlformats.org/officeDocument/2006/relationships/tags" Target="../tags/tag293.xml"/></Relationships>
</file>

<file path=ppt/slides/_rels/slide27.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image" Target="../media/image11.jpeg"/><Relationship Id="rId5" Type="http://schemas.openxmlformats.org/officeDocument/2006/relationships/slideLayout" Target="../slideLayouts/slideLayout12.xml"/><Relationship Id="rId4" Type="http://schemas.openxmlformats.org/officeDocument/2006/relationships/tags" Target="../tags/tag297.xml"/></Relationships>
</file>

<file path=ppt/slides/_rels/slide28.xml.rels><?xml version="1.0" encoding="UTF-8" standalone="yes"?>
<Relationships xmlns="http://schemas.openxmlformats.org/package/2006/relationships"><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image" Target="../media/image12.png"/><Relationship Id="rId5" Type="http://schemas.openxmlformats.org/officeDocument/2006/relationships/slideLayout" Target="../slideLayouts/slideLayout14.xml"/><Relationship Id="rId4" Type="http://schemas.openxmlformats.org/officeDocument/2006/relationships/tags" Target="../tags/tag301.xml"/></Relationships>
</file>

<file path=ppt/slides/_rels/slide29.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image" Target="../media/image12.png"/><Relationship Id="rId5" Type="http://schemas.openxmlformats.org/officeDocument/2006/relationships/slideLayout" Target="../slideLayouts/slideLayout14.xml"/><Relationship Id="rId4" Type="http://schemas.openxmlformats.org/officeDocument/2006/relationships/tags" Target="../tags/tag305.xml"/></Relationships>
</file>

<file path=ppt/slides/_rels/slide3.xml.rels><?xml version="1.0" encoding="UTF-8" standalone="yes"?>
<Relationships xmlns="http://schemas.openxmlformats.org/package/2006/relationships"><Relationship Id="rId8" Type="http://schemas.openxmlformats.org/officeDocument/2006/relationships/tags" Target="../tags/tag261.xml"/><Relationship Id="rId3" Type="http://schemas.openxmlformats.org/officeDocument/2006/relationships/tags" Target="../tags/tag256.xml"/><Relationship Id="rId7" Type="http://schemas.openxmlformats.org/officeDocument/2006/relationships/tags" Target="../tags/tag260.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9"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image" Target="../media/image12.png"/><Relationship Id="rId5" Type="http://schemas.openxmlformats.org/officeDocument/2006/relationships/slideLayout" Target="../slideLayouts/slideLayout14.xml"/><Relationship Id="rId4" Type="http://schemas.openxmlformats.org/officeDocument/2006/relationships/tags" Target="../tags/tag30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image" Target="../media/image13.png"/><Relationship Id="rId5" Type="http://schemas.openxmlformats.org/officeDocument/2006/relationships/slideLayout" Target="../slideLayouts/slideLayout15.xml"/><Relationship Id="rId4" Type="http://schemas.openxmlformats.org/officeDocument/2006/relationships/tags" Target="../tags/tag313.xml"/></Relationships>
</file>

<file path=ppt/slides/_rels/slide33.xml.rels><?xml version="1.0" encoding="UTF-8" standalone="yes"?>
<Relationships xmlns="http://schemas.openxmlformats.org/package/2006/relationships"><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 Id="rId5" Type="http://schemas.openxmlformats.org/officeDocument/2006/relationships/image" Target="../media/image1.png"/><Relationship Id="rId4"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tags" Target="../tags/tag269.xml"/><Relationship Id="rId13" Type="http://schemas.openxmlformats.org/officeDocument/2006/relationships/tags" Target="../tags/tag274.xml"/><Relationship Id="rId3" Type="http://schemas.openxmlformats.org/officeDocument/2006/relationships/tags" Target="../tags/tag264.xml"/><Relationship Id="rId7" Type="http://schemas.openxmlformats.org/officeDocument/2006/relationships/tags" Target="../tags/tag268.xml"/><Relationship Id="rId12" Type="http://schemas.openxmlformats.org/officeDocument/2006/relationships/tags" Target="../tags/tag273.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tags" Target="../tags/tag272.xml"/><Relationship Id="rId5" Type="http://schemas.openxmlformats.org/officeDocument/2006/relationships/tags" Target="../tags/tag266.xml"/><Relationship Id="rId10" Type="http://schemas.openxmlformats.org/officeDocument/2006/relationships/tags" Target="../tags/tag271.xml"/><Relationship Id="rId4" Type="http://schemas.openxmlformats.org/officeDocument/2006/relationships/tags" Target="../tags/tag265.xml"/><Relationship Id="rId9" Type="http://schemas.openxmlformats.org/officeDocument/2006/relationships/tags" Target="../tags/tag270.xml"/><Relationship Id="rId1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364420" y="615820"/>
            <a:ext cx="11270853" cy="974608"/>
          </a:xfrm>
        </p:spPr>
        <p:txBody>
          <a:bodyPr>
            <a:normAutofit/>
          </a:bodyPr>
          <a:lstStyle/>
          <a:p>
            <a:r>
              <a:rPr lang="en-GB" sz="3800" dirty="0">
                <a:solidFill>
                  <a:schemeClr val="tx2">
                    <a:lumMod val="25000"/>
                  </a:schemeClr>
                </a:solidFill>
              </a:rPr>
              <a:t>HOTEL ALASSIA – ATHENS - GREECE</a:t>
            </a:r>
            <a:endParaRPr lang="en-US" sz="3800" dirty="0">
              <a:solidFill>
                <a:schemeClr val="tx2">
                  <a:lumMod val="25000"/>
                </a:schemeClr>
              </a:solidFill>
            </a:endParaRPr>
          </a:p>
        </p:txBody>
      </p:sp>
      <p:sp>
        <p:nvSpPr>
          <p:cNvPr id="5" name="Text Placeholder 4"/>
          <p:cNvSpPr>
            <a:spLocks noGrp="1"/>
          </p:cNvSpPr>
          <p:nvPr>
            <p:ph type="body" idx="1"/>
            <p:custDataLst>
              <p:tags r:id="rId3"/>
            </p:custDataLst>
          </p:nvPr>
        </p:nvSpPr>
        <p:spPr>
          <a:xfrm>
            <a:off x="364415" y="2724538"/>
            <a:ext cx="11158891" cy="1576873"/>
          </a:xfrm>
        </p:spPr>
        <p:txBody>
          <a:bodyPr>
            <a:normAutofit/>
          </a:bodyPr>
          <a:lstStyle/>
          <a:p>
            <a:r>
              <a:rPr lang="el-GR" sz="2400" dirty="0">
                <a:solidFill>
                  <a:schemeClr val="tx2">
                    <a:lumMod val="50000"/>
                  </a:schemeClr>
                </a:solidFill>
              </a:rPr>
              <a:t>ΠΕΡΙΒΑΛΛΟΝ, ΠΕΡΙΒΑΛΛΟΝΤΙΚΗ ΠΟΛΙΤΙΚΗ ΚΑΙ ΔΡΑΣΕΙΣ</a:t>
            </a:r>
          </a:p>
          <a:p>
            <a:r>
              <a:rPr lang="el-GR" sz="2400" dirty="0">
                <a:solidFill>
                  <a:schemeClr val="tx2">
                    <a:lumMod val="50000"/>
                  </a:schemeClr>
                </a:solidFill>
              </a:rPr>
              <a:t>ΑΘΗΝΑ 2026</a:t>
            </a:r>
            <a:endParaRPr lang="en-US" sz="2400" dirty="0">
              <a:solidFill>
                <a:schemeClr val="tx2">
                  <a:lumMod val="50000"/>
                </a:schemeClr>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Title 1048677"/>
          <p:cNvSpPr>
            <a:spLocks noGrp="1"/>
          </p:cNvSpPr>
          <p:nvPr>
            <p:ph type="title"/>
          </p:nvPr>
        </p:nvSpPr>
        <p:spPr/>
        <p:txBody>
          <a:bodyPr/>
          <a:lstStyle/>
          <a:p>
            <a:r>
              <a:rPr lang="el-GR" sz="3200" dirty="0"/>
              <a:t>Νερό &amp; Υδατικά Συστήματα</a:t>
            </a:r>
            <a:endParaRPr lang="el-GR" dirty="0"/>
          </a:p>
        </p:txBody>
      </p:sp>
      <p:sp>
        <p:nvSpPr>
          <p:cNvPr id="1048679" name="Content Placeholder 1048678"/>
          <p:cNvSpPr>
            <a:spLocks noGrp="1"/>
          </p:cNvSpPr>
          <p:nvPr>
            <p:ph sz="quarter" idx="13"/>
          </p:nvPr>
        </p:nvSpPr>
        <p:spPr>
          <a:xfrm>
            <a:off x="604837" y="1234799"/>
            <a:ext cx="10990800" cy="4953601"/>
          </a:xfrm>
        </p:spPr>
        <p:txBody>
          <a:bodyPr>
            <a:noAutofit/>
          </a:bodyPr>
          <a:lstStyle/>
          <a:p>
            <a:r>
              <a:rPr lang="el-GR" sz="1400" dirty="0"/>
              <a:t>Τι είναι τα υδατικά συστήματα;</a:t>
            </a:r>
          </a:p>
          <a:p>
            <a:r>
              <a:rPr lang="el-GR" sz="1400" dirty="0"/>
              <a:t>Υδατικά συστήματα είναι τα φυσικά ή τεχνητά δίκτυα νερού που περιλαμβάνουν ποτάμια, λίμνες, υπόγεια ύδατα, υγροτόπους, παράκτιες ζώνες και θαλάσσια οικοσυστήματα. Αυτά τα συστήματα λειτουργούν ως ενιαίες μονάδες που παρέχουν νερό, υποστηρίζουν τη βιοποικιλότητα και εξυπηρετούν πολλές ανθρώπινες ανάγκες.</a:t>
            </a:r>
          </a:p>
          <a:p>
            <a:r>
              <a:rPr lang="el-GR" sz="1400" dirty="0"/>
              <a:t>Σημασία των υδατικών συστημάτων</a:t>
            </a:r>
          </a:p>
          <a:p>
            <a:r>
              <a:rPr lang="el-GR" sz="1400" dirty="0"/>
              <a:t>Πηγή νερού: Παρέχουν πόσιμο νερό, νερό για άρδευση και βιομηχανική χρήση.</a:t>
            </a:r>
          </a:p>
          <a:p>
            <a:r>
              <a:rPr lang="el-GR" sz="1400" dirty="0"/>
              <a:t>Οικολογική λειτουργία: Υποστηρίζουν τη ζωή πολλών ειδών φυτών και ζώων, διατηρούν τη βιοποικιλότητα.</a:t>
            </a:r>
          </a:p>
          <a:p>
            <a:r>
              <a:rPr lang="el-GR" sz="1400" dirty="0"/>
              <a:t>Ρύθμιση κλίματος: Συμβάλλουν στη ρύθμιση τοπικού και παγκόσμιου κλίματος μέσω της κυκλοφορίας νερού και ενέργειας.</a:t>
            </a:r>
          </a:p>
          <a:p>
            <a:r>
              <a:rPr lang="el-GR" sz="1400" dirty="0"/>
              <a:t>Προστασία από πλημμύρες: Οι υγρότοποι και τα ποτάμια λειτουργούν ως φυσικά φίλτρα και αποθήκες νερού, μειώνοντας τον κίνδυνο πλημμυρών.</a:t>
            </a:r>
          </a:p>
          <a:p>
            <a:r>
              <a:rPr lang="el-GR" sz="1400" dirty="0"/>
              <a:t>Οικονομική αξία: Υποστηρίζουν δραστηριότητες όπως η αλιεία, ο τουρισμός και η παραγωγή ενέργειας.</a:t>
            </a:r>
          </a:p>
        </p:txBody>
      </p:sp>
      <p:sp>
        <p:nvSpPr>
          <p:cNvPr id="1048680" name="Text Placeholder 1048679"/>
          <p:cNvSpPr>
            <a:spLocks noGrp="1"/>
          </p:cNvSpPr>
          <p:nvPr>
            <p:ph type="body" sz="quarter" idx="14"/>
          </p:nvPr>
        </p:nvSpPr>
        <p:spPr/>
        <p:txBody>
          <a:bodyPr/>
          <a:lstStyle/>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Title 1048680"/>
          <p:cNvSpPr>
            <a:spLocks noGrp="1"/>
          </p:cNvSpPr>
          <p:nvPr>
            <p:ph type="title"/>
          </p:nvPr>
        </p:nvSpPr>
        <p:spPr/>
        <p:txBody>
          <a:bodyPr/>
          <a:lstStyle/>
          <a:p>
            <a:r>
              <a:rPr lang="el-GR" sz="3200"/>
              <a:t>Νερό &amp; Υδατικά Συστήματα</a:t>
            </a:r>
            <a:endParaRPr lang="el-GR"/>
          </a:p>
        </p:txBody>
      </p:sp>
      <p:sp>
        <p:nvSpPr>
          <p:cNvPr id="1048682" name="Content Placeholder 1048681"/>
          <p:cNvSpPr>
            <a:spLocks noGrp="1"/>
          </p:cNvSpPr>
          <p:nvPr>
            <p:ph sz="quarter" idx="13"/>
          </p:nvPr>
        </p:nvSpPr>
        <p:spPr/>
        <p:txBody>
          <a:bodyPr>
            <a:normAutofit/>
          </a:bodyPr>
          <a:lstStyle/>
          <a:p>
            <a:r>
              <a:rPr lang="el-GR" sz="1800" dirty="0"/>
              <a:t>Προβλήματα που αντιμετωπίζουν τα υδατικά συστήματα</a:t>
            </a:r>
          </a:p>
          <a:p>
            <a:r>
              <a:rPr lang="el-GR" sz="1800" dirty="0"/>
              <a:t>Ρύπανση: Χημικά, βιομηχανικά απόβλητα, πλαστικά και </a:t>
            </a:r>
            <a:r>
              <a:rPr lang="el-GR" sz="1800" dirty="0" err="1"/>
              <a:t>αγροχημικά</a:t>
            </a:r>
            <a:r>
              <a:rPr lang="el-GR" sz="1800" dirty="0"/>
              <a:t> μολύνουν τα νερά.</a:t>
            </a:r>
          </a:p>
          <a:p>
            <a:r>
              <a:rPr lang="el-GR" sz="1800" dirty="0"/>
              <a:t>Υπερκατανάλωση: Η αυξημένη ζήτηση για νερό οδηγεί σε μείωση των αποθεμάτων.</a:t>
            </a:r>
          </a:p>
          <a:p>
            <a:r>
              <a:rPr lang="el-GR" sz="1800" dirty="0"/>
              <a:t>Κλιματική αλλαγή: Αλλαγές στα πρότυπα βροχόπτωσης και αύξηση ακραίων φαινομένων επηρεάζουν τη διαθεσιμότητα και ποιότητα νερού.</a:t>
            </a:r>
          </a:p>
          <a:p>
            <a:r>
              <a:rPr lang="el-GR" sz="1800" dirty="0"/>
              <a:t>Καταστροφή οικοσυστημάτων: Αποψίλωση, αστικοποίηση και κατασκευή φραγμάτων διαταράσσουν τη φυσική ροή και λειτουργία των υδατικών συστημάτων.</a:t>
            </a:r>
          </a:p>
        </p:txBody>
      </p:sp>
      <p:sp>
        <p:nvSpPr>
          <p:cNvPr id="1048683" name="Text Placeholder 1048682"/>
          <p:cNvSpPr>
            <a:spLocks noGrp="1"/>
          </p:cNvSpPr>
          <p:nvPr>
            <p:ph type="body" sz="quarter" idx="14"/>
          </p:nvPr>
        </p:nvSpPr>
        <p:spPr/>
        <p:txBody>
          <a:bodyPr/>
          <a:lstStyle/>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Title 1048683"/>
          <p:cNvSpPr>
            <a:spLocks noGrp="1"/>
          </p:cNvSpPr>
          <p:nvPr>
            <p:ph type="title"/>
          </p:nvPr>
        </p:nvSpPr>
        <p:spPr/>
        <p:txBody>
          <a:bodyPr/>
          <a:lstStyle/>
          <a:p>
            <a:r>
              <a:rPr lang="el-GR" sz="3200"/>
              <a:t>Νερό &amp; Υδατικά Συστήματα</a:t>
            </a:r>
            <a:endParaRPr lang="el-GR"/>
          </a:p>
        </p:txBody>
      </p:sp>
      <p:sp>
        <p:nvSpPr>
          <p:cNvPr id="1048685" name="Content Placeholder 1048684"/>
          <p:cNvSpPr>
            <a:spLocks noGrp="1"/>
          </p:cNvSpPr>
          <p:nvPr>
            <p:ph sz="quarter" idx="13"/>
          </p:nvPr>
        </p:nvSpPr>
        <p:spPr>
          <a:xfrm>
            <a:off x="600600" y="1234800"/>
            <a:ext cx="11044394" cy="3684345"/>
          </a:xfrm>
        </p:spPr>
        <p:txBody>
          <a:bodyPr>
            <a:normAutofit/>
          </a:bodyPr>
          <a:lstStyle/>
          <a:p>
            <a:r>
              <a:rPr lang="el-GR" sz="1800"/>
              <a:t>Προβλήματα που αντιμετωπίζουν τα υδατικά συστήματα</a:t>
            </a:r>
          </a:p>
          <a:p>
            <a:r>
              <a:rPr lang="el-GR" sz="1800"/>
              <a:t>Ρύπανση: Χημικά, βιομηχανικά απόβλητα, πλαστικά και αγροχημικά μολύνουν τα νερά.</a:t>
            </a:r>
          </a:p>
          <a:p>
            <a:r>
              <a:rPr lang="el-GR" sz="1800"/>
              <a:t>Υπερκατανάλωση: Η αυξημένη ζήτηση για νερό οδηγεί σε μείωση των αποθεμάτων.</a:t>
            </a:r>
          </a:p>
          <a:p>
            <a:r>
              <a:rPr lang="el-GR" sz="1800"/>
              <a:t>Κλιματική αλλαγή: Αλλαγές στα πρότυπα βροχόπτωσης και αύξηση ακραίων φαινομένων επηρεάζουν τη διαθεσιμότητα και ποιότητα νερού.</a:t>
            </a:r>
          </a:p>
          <a:p>
            <a:r>
              <a:rPr lang="el-GR" sz="1800"/>
              <a:t>Καταστροφή οικοσυστημάτων: Αποψίλωση, αστικοποίηση και κατασκευή φραγμάτων διαταράσσουν τη φυσική ροή και λειτουργία των υδατικών συστημάτων.</a:t>
            </a:r>
          </a:p>
        </p:txBody>
      </p:sp>
      <p:sp>
        <p:nvSpPr>
          <p:cNvPr id="1048686" name="Text Placeholder 1048685"/>
          <p:cNvSpPr>
            <a:spLocks noGrp="1"/>
          </p:cNvSpPr>
          <p:nvPr>
            <p:ph type="body" sz="quarter" idx="14"/>
          </p:nvPr>
        </p:nvSpPr>
        <p:spPr/>
        <p:txBody>
          <a:bodyPr/>
          <a:lstStyle/>
          <a:p>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Title 1048686"/>
          <p:cNvSpPr>
            <a:spLocks noGrp="1"/>
          </p:cNvSpPr>
          <p:nvPr>
            <p:ph type="title"/>
          </p:nvPr>
        </p:nvSpPr>
        <p:spPr/>
        <p:txBody>
          <a:bodyPr/>
          <a:lstStyle/>
          <a:p>
            <a:r>
              <a:rPr lang="el-GR" sz="3200"/>
              <a:t>Νερό &amp; Υδατικά Συστήματα</a:t>
            </a:r>
            <a:endParaRPr lang="el-GR"/>
          </a:p>
        </p:txBody>
      </p:sp>
      <p:sp>
        <p:nvSpPr>
          <p:cNvPr id="1048688" name="Content Placeholder 1048687"/>
          <p:cNvSpPr>
            <a:spLocks noGrp="1"/>
          </p:cNvSpPr>
          <p:nvPr>
            <p:ph sz="quarter" idx="13"/>
          </p:nvPr>
        </p:nvSpPr>
        <p:spPr>
          <a:xfrm>
            <a:off x="600600" y="1234799"/>
            <a:ext cx="10990800" cy="3211200"/>
          </a:xfrm>
        </p:spPr>
        <p:txBody>
          <a:bodyPr>
            <a:noAutofit/>
          </a:bodyPr>
          <a:lstStyle/>
          <a:p>
            <a:r>
              <a:rPr lang="el-GR" sz="1800"/>
              <a:t>Διαχείριση και προστασία</a:t>
            </a:r>
          </a:p>
          <a:p>
            <a:r>
              <a:rPr lang="el-GR" sz="1800"/>
              <a:t>Η βιώσιμη διαχείριση των υδατικών συστημάτων απαιτεί ολοκληρωμένη προσέγγιση που περιλαμβάνει:</a:t>
            </a:r>
          </a:p>
          <a:p>
            <a:r>
              <a:rPr lang="el-GR" sz="1800"/>
              <a:t>Παρακολούθηση και έλεγχο της ποιότητας και ποσότητας νερού.</a:t>
            </a:r>
          </a:p>
          <a:p>
            <a:r>
              <a:rPr lang="el-GR" sz="1800"/>
              <a:t>Προστασία των φυσικών υγροτόπων και αποκατάσταση υποβαθμισμένων περιοχών.</a:t>
            </a:r>
          </a:p>
          <a:p>
            <a:r>
              <a:rPr lang="el-GR" sz="1800"/>
              <a:t>Εφαρμογή πολιτικών για τη μείωση της ρύπανσης και την ορθολογική χρήση του νερού.</a:t>
            </a:r>
          </a:p>
          <a:p>
            <a:r>
              <a:rPr lang="el-GR" sz="1800"/>
              <a:t>Ενημέρωση και ευαισθητοποίηση κοινού και φορέων.</a:t>
            </a:r>
          </a:p>
          <a:p>
            <a:endParaRPr lang="el-GR" sz="1800"/>
          </a:p>
        </p:txBody>
      </p:sp>
      <p:sp>
        <p:nvSpPr>
          <p:cNvPr id="1048689" name="Text Placeholder 1048688"/>
          <p:cNvSpPr>
            <a:spLocks noGrp="1"/>
          </p:cNvSpPr>
          <p:nvPr>
            <p:ph type="body" sz="quarter" idx="14"/>
          </p:nvPr>
        </p:nvSpPr>
        <p:spPr/>
        <p:txBody>
          <a:bodyPr/>
          <a:lstStyle/>
          <a:p>
            <a:r>
              <a:rPr lang="el-GR" sz="1800"/>
              <a:t>Συνολικά, τα νερά και τα υδατικά συστήματα είναι κρίσιμα για την ισορροπία του περιβάλλοντος και την ευημερία της ανθρωπότητας, και η προστασία τους αποτελεί προτεραιότητα για τη βιώσιμη ανάπτυξη.</a:t>
            </a:r>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0" name="Title 1048689"/>
          <p:cNvSpPr>
            <a:spLocks noGrp="1"/>
          </p:cNvSpPr>
          <p:nvPr>
            <p:ph type="title"/>
          </p:nvPr>
        </p:nvSpPr>
        <p:spPr/>
        <p:txBody>
          <a:bodyPr/>
          <a:lstStyle/>
          <a:p>
            <a:r>
              <a:rPr lang="el-GR" sz="3200"/>
              <a:t>Διαχείριση Απορριμμάτων</a:t>
            </a:r>
            <a:endParaRPr lang="el-GR"/>
          </a:p>
        </p:txBody>
      </p:sp>
      <p:sp>
        <p:nvSpPr>
          <p:cNvPr id="1048691" name="Content Placeholder 1048690"/>
          <p:cNvSpPr>
            <a:spLocks noGrp="1"/>
          </p:cNvSpPr>
          <p:nvPr>
            <p:ph sz="quarter" idx="13"/>
          </p:nvPr>
        </p:nvSpPr>
        <p:spPr>
          <a:xfrm>
            <a:off x="604800" y="1477254"/>
            <a:ext cx="11226613" cy="4472292"/>
          </a:xfrm>
        </p:spPr>
        <p:txBody>
          <a:bodyPr>
            <a:normAutofit/>
          </a:bodyPr>
          <a:lstStyle/>
          <a:p>
            <a:r>
              <a:rPr lang="el-GR"/>
              <a:t>Η διαχείριση απορριμμάτων είναι η διαδικασία συλλογής, μεταφοράς, επεξεργασίας, ανακύκλωσης ή απόρριψης των αποβλήτων με τρόπο που να μειώνει τις αρνητικές επιπτώσεις στο περιβάλλον και την ανθρώπινη υγεία. Αποτελεί κρίσιμο τομέα για τη βιώσιμη ανάπτυξη και την προστασία του πλανήτη.</a:t>
            </a:r>
          </a:p>
          <a:p>
            <a:r>
              <a:rPr lang="el-GR"/>
              <a:t>Βασικά Στοιχεία της Διαχείρισης Απορριμμάτων</a:t>
            </a:r>
          </a:p>
          <a:p>
            <a:r>
              <a:rPr lang="el-GR"/>
              <a:t>1. Κατηγορίες Απορριμμάτων</a:t>
            </a:r>
          </a:p>
          <a:p>
            <a:r>
              <a:rPr lang="el-GR"/>
              <a:t>Οικιακά απορρίμματα: Απόβλητα που προέρχονται από τα νοικοκυριά (χαρτί, πλαστικό, οργανικά, μέταλλα κ.ά.).</a:t>
            </a:r>
          </a:p>
          <a:p>
            <a:r>
              <a:rPr lang="el-GR"/>
              <a:t>Βιομηχανικά απορρίμματα: Απόβλητα από βιομηχανικές δραστηριότητες, συχνά με ειδικές απαιτήσεις διαχείρισης.</a:t>
            </a:r>
          </a:p>
          <a:p>
            <a:r>
              <a:rPr lang="el-GR"/>
              <a:t>Επικίνδυνα απορρίμματα: Περιλαμβάνουν τοξικά, εύφλεκτα ή ραδιενεργά υλικά που απαιτούν ειδική μεταχείριση.</a:t>
            </a:r>
          </a:p>
          <a:p>
            <a:r>
              <a:rPr lang="el-GR"/>
              <a:t>Ηλεκτρονικά απόβλητα (e-waste): Παλιά ηλεκτρονικά και ηλεκτρικές συσκευές που περιέχουν επικίνδυνα υλικά.</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Title 1048691"/>
          <p:cNvSpPr>
            <a:spLocks noGrp="1"/>
          </p:cNvSpPr>
          <p:nvPr>
            <p:ph type="title"/>
          </p:nvPr>
        </p:nvSpPr>
        <p:spPr/>
        <p:txBody>
          <a:bodyPr/>
          <a:lstStyle/>
          <a:p>
            <a:r>
              <a:rPr lang="el-GR" sz="3200"/>
              <a:t>Διαχείριση Απορριμμάτων</a:t>
            </a:r>
            <a:endParaRPr lang="el-GR"/>
          </a:p>
        </p:txBody>
      </p:sp>
      <p:sp>
        <p:nvSpPr>
          <p:cNvPr id="1048693" name="Content Placeholder 1048692"/>
          <p:cNvSpPr>
            <a:spLocks noGrp="1"/>
          </p:cNvSpPr>
          <p:nvPr>
            <p:ph sz="quarter" idx="13"/>
          </p:nvPr>
        </p:nvSpPr>
        <p:spPr>
          <a:xfrm>
            <a:off x="600600" y="1358315"/>
            <a:ext cx="11558894" cy="4076865"/>
          </a:xfrm>
        </p:spPr>
        <p:txBody>
          <a:bodyPr>
            <a:normAutofit/>
          </a:bodyPr>
          <a:lstStyle/>
          <a:p>
            <a:r>
              <a:rPr lang="el-GR"/>
              <a:t>Στάδια Διαχείρισης</a:t>
            </a:r>
          </a:p>
          <a:p>
            <a:r>
              <a:rPr lang="el-GR"/>
              <a:t>Μείωση (Reduce): Μείωση της παραγωγής απορριμμάτων στην πηγή μέσω αλλαγών στην κατανάλωση και παραγωγή.</a:t>
            </a:r>
          </a:p>
          <a:p>
            <a:r>
              <a:rPr lang="el-GR"/>
              <a:t>Επαναχρησιμοποίηση (Reuse): Επαναχρησιμοποίηση υλικών και προϊόντων για να μειωθεί η ανάγκη για νέα.</a:t>
            </a:r>
          </a:p>
          <a:p>
            <a:r>
              <a:rPr lang="el-GR"/>
              <a:t>Ανακύκλωση (Recycle): Μετατροπή απορριμμάτων σε νέα υλικά ή προϊόντα.</a:t>
            </a:r>
          </a:p>
          <a:p>
            <a:r>
              <a:rPr lang="el-GR"/>
              <a:t>Ανάκτηση ενέργειας: Χρήση απορριμμάτων για παραγωγή ενέργειας μέσω καύσης ή άλλων μεθόδων.</a:t>
            </a:r>
          </a:p>
          <a:p>
            <a:r>
              <a:rPr lang="el-GR"/>
              <a:t>Ταφή (Απόρριψη): Τελική διάθεση απορριμμάτων σε χώρους υγειονομικής ταφής, με ελεγχόμενο τρόπο.</a:t>
            </a:r>
          </a:p>
        </p:txBody>
      </p:sp>
      <p:sp>
        <p:nvSpPr>
          <p:cNvPr id="1048694" name="Text Placeholder 1048693"/>
          <p:cNvSpPr>
            <a:spLocks noGrp="1"/>
          </p:cNvSpPr>
          <p:nvPr>
            <p:ph type="body" sz="quarter" idx="14"/>
          </p:nvPr>
        </p:nvSpPr>
        <p:spPr/>
        <p:txBody>
          <a:bodyPr/>
          <a:lstStyle/>
          <a:p>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Title 1048694"/>
          <p:cNvSpPr>
            <a:spLocks noGrp="1"/>
          </p:cNvSpPr>
          <p:nvPr>
            <p:ph type="title"/>
          </p:nvPr>
        </p:nvSpPr>
        <p:spPr/>
        <p:txBody>
          <a:bodyPr/>
          <a:lstStyle/>
          <a:p>
            <a:r>
              <a:rPr lang="el-GR" sz="3200"/>
              <a:t>Διαχείριση Απορριμμάτων</a:t>
            </a:r>
            <a:endParaRPr lang="el-GR"/>
          </a:p>
        </p:txBody>
      </p:sp>
      <p:sp>
        <p:nvSpPr>
          <p:cNvPr id="1048696" name="Content Placeholder 1048695"/>
          <p:cNvSpPr>
            <a:spLocks noGrp="1"/>
          </p:cNvSpPr>
          <p:nvPr>
            <p:ph sz="quarter" idx="13"/>
          </p:nvPr>
        </p:nvSpPr>
        <p:spPr>
          <a:xfrm>
            <a:off x="600600" y="1234800"/>
            <a:ext cx="11419550" cy="3937931"/>
          </a:xfrm>
        </p:spPr>
        <p:txBody>
          <a:bodyPr>
            <a:normAutofit/>
          </a:bodyPr>
          <a:lstStyle/>
          <a:p>
            <a:r>
              <a:rPr lang="el-GR"/>
              <a:t>Προκλήσεις στη Διαχείριση Απορριμμάτων</a:t>
            </a:r>
          </a:p>
          <a:p>
            <a:r>
              <a:rPr lang="el-GR"/>
              <a:t>Αυξανόμενος όγκος απορριμμάτων: Η αύξηση του πληθυσμού και η κατανάλωση οδηγούν σε μεγαλύτερη παραγωγή αποβλήτων.</a:t>
            </a:r>
          </a:p>
          <a:p>
            <a:r>
              <a:rPr lang="el-GR"/>
              <a:t>Ρύπανση: Κακή διαχείριση προκαλεί ρύπανση εδάφους, νερού και αέρα.</a:t>
            </a:r>
          </a:p>
          <a:p>
            <a:r>
              <a:rPr lang="el-GR"/>
              <a:t>Έλλειψη υποδομών: Σε πολλές περιοχές δεν υπάρχουν επαρκείς εγκαταστάσεις ανακύκλωσης ή υγειονομικής ταφής.</a:t>
            </a:r>
          </a:p>
          <a:p>
            <a:r>
              <a:rPr lang="el-GR"/>
              <a:t>Αντίσταση στην αλλαγή: Η αλλαγή συμπεριφορών και συνηθειών είναι δύσκολη, απαιτεί ενημέρωση και εκπαίδευση.</a:t>
            </a:r>
          </a:p>
        </p:txBody>
      </p:sp>
      <p:sp>
        <p:nvSpPr>
          <p:cNvPr id="1048697" name="Text Placeholder 1048696"/>
          <p:cNvSpPr>
            <a:spLocks noGrp="1"/>
          </p:cNvSpPr>
          <p:nvPr>
            <p:ph type="body" sz="quarter" idx="14"/>
          </p:nvPr>
        </p:nvSpPr>
        <p:spPr/>
        <p:txBody>
          <a:bodyPr/>
          <a:lstStyle/>
          <a:p>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048697"/>
          <p:cNvSpPr>
            <a:spLocks noGrp="1"/>
          </p:cNvSpPr>
          <p:nvPr>
            <p:ph type="title"/>
          </p:nvPr>
        </p:nvSpPr>
        <p:spPr>
          <a:xfrm>
            <a:off x="604800" y="419878"/>
            <a:ext cx="10976400" cy="737118"/>
          </a:xfrm>
        </p:spPr>
        <p:txBody>
          <a:bodyPr/>
          <a:lstStyle/>
          <a:p>
            <a:r>
              <a:rPr lang="el-GR" sz="3200" dirty="0"/>
              <a:t>Διαχείριση Απορριμμάτων</a:t>
            </a:r>
            <a:endParaRPr lang="el-GR" dirty="0"/>
          </a:p>
        </p:txBody>
      </p:sp>
      <p:sp>
        <p:nvSpPr>
          <p:cNvPr id="1048699" name="Content Placeholder 1048698"/>
          <p:cNvSpPr>
            <a:spLocks noGrp="1"/>
          </p:cNvSpPr>
          <p:nvPr>
            <p:ph sz="quarter" idx="13"/>
          </p:nvPr>
        </p:nvSpPr>
        <p:spPr>
          <a:xfrm>
            <a:off x="600600" y="1156996"/>
            <a:ext cx="11269488" cy="3769567"/>
          </a:xfrm>
        </p:spPr>
        <p:txBody>
          <a:bodyPr>
            <a:normAutofit lnSpcReduction="10000"/>
          </a:bodyPr>
          <a:lstStyle/>
          <a:p>
            <a:r>
              <a:rPr lang="el-GR" dirty="0"/>
              <a:t>Βέλτιστες Πρακτικές και Στρατηγικές</a:t>
            </a:r>
          </a:p>
          <a:p>
            <a:r>
              <a:rPr lang="el-GR" dirty="0"/>
              <a:t>Εκπαίδευση και ευαισθητοποίηση: Ενημέρωση πολιτών για τη σημασία της μείωσης και ανακύκλωσης.</a:t>
            </a:r>
          </a:p>
          <a:p>
            <a:r>
              <a:rPr lang="el-GR" dirty="0"/>
              <a:t>Προώθηση της κυκλικής οικονομίας: Σχεδιασμός προϊόντων με στόχο την επαναχρησιμοποίηση και ανακύκλωση.</a:t>
            </a:r>
          </a:p>
          <a:p>
            <a:r>
              <a:rPr lang="el-GR" dirty="0"/>
              <a:t>Ανάπτυξη υποδομών: Δημιουργία σύγχρονων μονάδων ανακύκλωσης και διαχείρισης απορριμμάτων.</a:t>
            </a:r>
          </a:p>
          <a:p>
            <a:r>
              <a:rPr lang="el-GR" dirty="0"/>
              <a:t>Νομοθεσία και πολιτικές: Εφαρμογή αυστηρών κανόνων για τη διαχείριση αποβλήτων και την προστασία του περιβάλλοντος.</a:t>
            </a:r>
          </a:p>
          <a:p>
            <a:r>
              <a:rPr lang="el-GR" dirty="0"/>
              <a:t>Κίνητρα και επιβραβεύσεις: Υποστήριξη επιχειρήσεων και πολιτών που υιοθετούν φιλικές προς το περιβάλλον πρακτικές.</a:t>
            </a:r>
          </a:p>
        </p:txBody>
      </p:sp>
      <p:sp>
        <p:nvSpPr>
          <p:cNvPr id="1048700" name="Text Placeholder 1048699"/>
          <p:cNvSpPr>
            <a:spLocks noGrp="1"/>
          </p:cNvSpPr>
          <p:nvPr>
            <p:ph type="body" sz="quarter" idx="14"/>
          </p:nvPr>
        </p:nvSpPr>
        <p:spPr>
          <a:xfrm>
            <a:off x="594000" y="4795935"/>
            <a:ext cx="11001600" cy="1396065"/>
          </a:xfrm>
        </p:spPr>
        <p:txBody>
          <a:bodyPr>
            <a:noAutofit/>
          </a:bodyPr>
          <a:lstStyle/>
          <a:p>
            <a:r>
              <a:rPr lang="el-GR" dirty="0"/>
              <a:t>Συμπέρασμα</a:t>
            </a:r>
          </a:p>
          <a:p>
            <a:r>
              <a:rPr lang="el-GR" dirty="0"/>
              <a:t>Η αποτελεσματική διαχείριση απορριμμάτων είναι απαραίτητη για την προστασία του περιβάλλοντος, τη δημόσια υγεία και την αειφόρο ανάπτυξη. Η συνεργασία μεταξύ πολιτών, επιχειρήσεων και κυβερνήσεων, σε συνδυασμό με την τεχνολογία και την εκπαίδευση, μπορεί να οδηγήσει σε ένα καθαρότερο και πιο βιώσιμο μέλλον.</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Title 1048700"/>
          <p:cNvSpPr>
            <a:spLocks noGrp="1"/>
          </p:cNvSpPr>
          <p:nvPr>
            <p:ph type="title"/>
          </p:nvPr>
        </p:nvSpPr>
        <p:spPr/>
        <p:txBody>
          <a:bodyPr/>
          <a:lstStyle/>
          <a:p>
            <a:r>
              <a:rPr lang="el-GR" sz="3200"/>
              <a:t>Διαχείριση Απορριμμάτων</a:t>
            </a:r>
            <a:endParaRPr lang="el-GR"/>
          </a:p>
        </p:txBody>
      </p:sp>
      <p:sp>
        <p:nvSpPr>
          <p:cNvPr id="1048702" name="Content Placeholder 1048701"/>
          <p:cNvSpPr>
            <a:spLocks noGrp="1"/>
          </p:cNvSpPr>
          <p:nvPr>
            <p:ph sz="quarter" idx="13"/>
          </p:nvPr>
        </p:nvSpPr>
        <p:spPr>
          <a:xfrm>
            <a:off x="604837" y="1681200"/>
            <a:ext cx="10990800" cy="4507200"/>
          </a:xfrm>
        </p:spPr>
        <p:txBody>
          <a:bodyPr>
            <a:normAutofit/>
          </a:bodyPr>
          <a:lstStyle/>
          <a:p>
            <a:r>
              <a:rPr lang="el-GR" dirty="0"/>
              <a:t>Βέλτιστες Πρακτικές και Στρατηγικές</a:t>
            </a:r>
          </a:p>
          <a:p>
            <a:r>
              <a:rPr lang="el-GR" dirty="0"/>
              <a:t>Εκπαίδευση και ευαισθητοποίηση: Ενημέρωση πολιτών για τη σημασία της μείωσης και ανακύκλωσης.</a:t>
            </a:r>
          </a:p>
          <a:p>
            <a:r>
              <a:rPr lang="el-GR" dirty="0"/>
              <a:t>Προώθηση της κυκλικής οικονομίας: Σχεδιασμός προϊόντων με στόχο την επαναχρησιμοποίηση και ανακύκλωση.</a:t>
            </a:r>
          </a:p>
          <a:p>
            <a:r>
              <a:rPr lang="el-GR" dirty="0"/>
              <a:t>Ανάπτυξη υποδομών: Δημιουργία σύγχρονων μονάδων ανακύκλωσης και διαχείρισης απορριμμάτων.</a:t>
            </a:r>
          </a:p>
          <a:p>
            <a:r>
              <a:rPr lang="el-GR" dirty="0"/>
              <a:t>Νομοθεσία και πολιτικές: Εφαρμογή αυστηρών κανόνων για τη διαχείριση αποβλήτων και την προστασία του περιβάλλοντος.</a:t>
            </a:r>
          </a:p>
          <a:p>
            <a:r>
              <a:rPr lang="el-GR" dirty="0"/>
              <a:t>Κίνητρα και επιβραβεύσεις: Υποστήριξη επιχειρήσεων και πολιτών που υιοθετούν φιλικές προς το περιβάλλον πρακτικές.</a:t>
            </a:r>
          </a:p>
        </p:txBody>
      </p:sp>
      <p:sp>
        <p:nvSpPr>
          <p:cNvPr id="1048703" name="Text Placeholder 1048702"/>
          <p:cNvSpPr>
            <a:spLocks noGrp="1"/>
          </p:cNvSpPr>
          <p:nvPr>
            <p:ph type="body" sz="quarter" idx="14"/>
          </p:nvPr>
        </p:nvSpPr>
        <p:spPr/>
        <p:txBody>
          <a:bodyPr/>
          <a:lstStyle/>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Title 1048703"/>
          <p:cNvSpPr>
            <a:spLocks noGrp="1"/>
          </p:cNvSpPr>
          <p:nvPr>
            <p:ph type="title"/>
          </p:nvPr>
        </p:nvSpPr>
        <p:spPr>
          <a:xfrm>
            <a:off x="604800" y="501761"/>
            <a:ext cx="10976400" cy="571259"/>
          </a:xfrm>
        </p:spPr>
        <p:txBody>
          <a:bodyPr>
            <a:normAutofit fontScale="90000"/>
          </a:bodyPr>
          <a:lstStyle/>
          <a:p>
            <a:r>
              <a:rPr lang="el-GR" sz="3200" dirty="0"/>
              <a:t>Προστασία της Φύσης</a:t>
            </a:r>
            <a:endParaRPr lang="el-GR" dirty="0"/>
          </a:p>
        </p:txBody>
      </p:sp>
      <p:sp>
        <p:nvSpPr>
          <p:cNvPr id="1048705" name="Content Placeholder 1048704"/>
          <p:cNvSpPr>
            <a:spLocks noGrp="1"/>
          </p:cNvSpPr>
          <p:nvPr>
            <p:ph sz="quarter" idx="13"/>
          </p:nvPr>
        </p:nvSpPr>
        <p:spPr>
          <a:xfrm>
            <a:off x="604837" y="1278295"/>
            <a:ext cx="10990800" cy="1427584"/>
          </a:xfrm>
        </p:spPr>
        <p:txBody>
          <a:bodyPr>
            <a:normAutofit lnSpcReduction="10000"/>
          </a:bodyPr>
          <a:lstStyle/>
          <a:p>
            <a:r>
              <a:rPr lang="el-GR" dirty="0"/>
              <a:t>Η προστασία της φύσης αναφέρεται σε όλες τις ενέργειες και πολιτικές που στοχεύουν στη διατήρηση και αποκατάσταση των φυσικών οικοσυστημάτων, της βιοποικιλότητας και των φυσικών πόρων. Αποτελεί θεμελιώδη προϋπόθεση για τη βιωσιμότητα του πλανήτη και την ευημερία των ανθρώπων</a:t>
            </a:r>
          </a:p>
          <a:p>
            <a:endParaRPr lang="el-GR" dirty="0"/>
          </a:p>
        </p:txBody>
      </p:sp>
      <p:sp>
        <p:nvSpPr>
          <p:cNvPr id="1048706" name="Rectangle 1048705"/>
          <p:cNvSpPr>
            <a:spLocks noGrp="1"/>
          </p:cNvSpPr>
          <p:nvPr/>
        </p:nvSpPr>
        <p:spPr>
          <a:xfrm>
            <a:off x="600600" y="2705879"/>
            <a:ext cx="10990800" cy="3650360"/>
          </a:xfrm>
          <a:prstGeom prst="rect">
            <a:avLst/>
          </a:prstGeom>
        </p:spPr>
        <p:txBody>
          <a:bodyPr vert="horz" lIns="90170" tIns="46990" rIns="90170" bIns="46990" rtlCol="0">
            <a:normAutofit fontScale="92500" lnSpcReduction="10000"/>
          </a:bodyPr>
          <a:lstStyle>
            <a:lvl1pPr marL="228600" indent="-228600" algn="l"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262626"/>
                </a:solidFill>
                <a:latin typeface="Arial" panose="020B0604020202020204" pitchFamily="34" charset="0"/>
                <a:ea typeface="Arial" panose="020B0604020202020204" pitchFamily="34" charset="0"/>
                <a:cs typeface="+mn-cs"/>
              </a:defRPr>
            </a:lvl1pPr>
            <a:lvl2pPr marL="685800" indent="-228600" algn="l"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262626"/>
                </a:solidFill>
                <a:latin typeface="Arial" panose="020B0604020202020204" pitchFamily="34" charset="0"/>
                <a:ea typeface="Arial" panose="020B0604020202020204" pitchFamily="34" charset="0"/>
                <a:cs typeface="+mn-cs"/>
              </a:defRPr>
            </a:lvl2pPr>
            <a:lvl3pPr marL="1143000" indent="-228600" algn="l"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262626"/>
                </a:solidFill>
                <a:latin typeface="Arial" panose="020B0604020202020204" pitchFamily="34" charset="0"/>
                <a:ea typeface="Arial" panose="020B0604020202020204" pitchFamily="34" charset="0"/>
                <a:cs typeface="+mn-cs"/>
              </a:defRPr>
            </a:lvl3pPr>
            <a:lvl4pPr marL="1600200" indent="-228600" algn="l"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262626"/>
                </a:solidFill>
                <a:latin typeface="Arial" panose="020B0604020202020204" pitchFamily="34" charset="0"/>
                <a:ea typeface="Arial" panose="020B0604020202020204" pitchFamily="34" charset="0"/>
                <a:cs typeface="+mn-cs"/>
              </a:defRPr>
            </a:lvl4pPr>
            <a:lvl5pPr marL="2057400" indent="-228600" algn="l"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262626"/>
                </a:solidFill>
                <a:latin typeface="Arial" panose="020B0604020202020204" pitchFamily="34" charset="0"/>
                <a:ea typeface="Arial" panose="020B0604020202020204" pitchFamily="34" charset="0"/>
                <a:cs typeface="+mn-cs"/>
              </a:defRPr>
            </a:lvl5pPr>
            <a:lvl6pPr marL="2514600" indent="-228600" algn="l" defTabSz="914400">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r>
              <a:rPr lang="el-GR" dirty="0"/>
              <a:t>Γιατί είναι σημαντική η προστασία της φύσης;</a:t>
            </a:r>
          </a:p>
          <a:p>
            <a:r>
              <a:rPr lang="el-GR" dirty="0"/>
              <a:t>Διατήρηση της βιοποικιλότητας: Η φύση φιλοξενεί εκατομμύρια είδη φυτών, ζώων και μικροοργανισμών που συνθέτουν πολύπλοκα οικοσυστήματα. Η απώλεια ειδών μπορεί να διαταράξει την ισορροπία και να επηρεάσει αρνητικά την ανθρώπινη ζωή.</a:t>
            </a:r>
          </a:p>
          <a:p>
            <a:r>
              <a:rPr lang="el-GR" dirty="0"/>
              <a:t>Ρύθμιση του κλίματος: Τα δάση, οι υγρότοποι και οι ωκεανοί απορροφούν διοξείδιο του άνθρακα και συμβάλλουν στη ρύθμιση της θερμοκρασίας της Γης.</a:t>
            </a:r>
          </a:p>
          <a:p>
            <a:r>
              <a:rPr lang="el-GR" dirty="0"/>
              <a:t>Προστασία φυσικών πόρων: Η φύση παρέχει καθαρό νερό, καθαρό αέρα, γόνιμο έδαφος και πρώτες ύλες απαραίτητες για την επιβίωση και την ανάπτυξη.</a:t>
            </a:r>
          </a:p>
          <a:p>
            <a:r>
              <a:rPr lang="el-GR" dirty="0"/>
              <a:t>Προστασία από φυσικές καταστροφές: Τα φυσικά οικοσυστήματα, όπως οι υγρότοποι και τα δάση, λειτουργούν ως φυσικά φράγματα που μειώνουν τις επιπτώσεις πλημμυρών, κατολισθήσεων και άλλων καταστροφών.</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424815" y="377190"/>
            <a:ext cx="10921365" cy="962025"/>
          </a:xfrm>
          <a:prstGeom prst="rect">
            <a:avLst/>
          </a:prstGeom>
          <a:noFill/>
        </p:spPr>
        <p:txBody>
          <a:bodyPr wrap="square" rtlCol="0" anchor="t">
            <a:noAutofit/>
          </a:bodyPr>
          <a:lstStyle/>
          <a:p>
            <a:pPr>
              <a:lnSpc>
                <a:spcPct val="90000"/>
              </a:lnSpc>
            </a:pPr>
            <a:r>
              <a:rPr lang="en-US" altLang="zh-CN" sz="2000" b="1">
                <a:sym typeface="+mn-ea"/>
              </a:rPr>
              <a:t>Σύμφωνα με την ευρωπαϊκή περιβαλλοντική πολιτική, οι δράσεις αυτές διέπονται από τις αρχές της πρόληψης, της προφύλαξης και της επανόρθωσης της ρύπανσης.</a:t>
            </a:r>
          </a:p>
        </p:txBody>
      </p:sp>
      <p:sp>
        <p:nvSpPr>
          <p:cNvPr id="7" name="副标题 9"/>
          <p:cNvSpPr>
            <a:spLocks noGrp="1"/>
          </p:cNvSpPr>
          <p:nvPr>
            <p:custDataLst>
              <p:tags r:id="rId2"/>
            </p:custDataLst>
          </p:nvPr>
        </p:nvSpPr>
        <p:spPr>
          <a:xfrm>
            <a:off x="607695" y="1240790"/>
            <a:ext cx="10975975" cy="3862705"/>
          </a:xfrm>
          <a:prstGeom prst="rect">
            <a:avLst/>
          </a:prstGeom>
        </p:spPr>
        <p:txBody>
          <a:bodyPr vert="horz" lIns="90170" tIns="46990" rIns="90170" bIns="4699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Arial" panose="020B0604020202020204" pitchFamily="34" charset="0"/>
                <a:ea typeface="Arial" panose="020B0604020202020204" pitchFamily="34"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latin typeface="Arial" panose="020B0604020202020204" pitchFamily="34" charset="0"/>
                <a:ea typeface="Arial" panose="020B0604020202020204" pitchFamily="34" charset="0"/>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Arial" panose="020B0604020202020204" pitchFamily="34" charset="0"/>
                <a:ea typeface="Arial" panose="020B0604020202020204" pitchFamily="34" charset="0"/>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Arial" panose="020B0604020202020204" pitchFamily="34" charset="0"/>
                <a:ea typeface="Arial" panose="020B0604020202020204" pitchFamily="34" charset="0"/>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60000"/>
              </a:lnSpc>
            </a:pPr>
            <a:r>
              <a:rPr lang="en-US" altLang="zh-CN" b="1" dirty="0">
                <a:solidFill>
                  <a:schemeClr val="tx1"/>
                </a:solidFill>
                <a:sym typeface="+mn-ea"/>
              </a:rPr>
              <a:t>Συχνά </a:t>
            </a:r>
            <a:r>
              <a:rPr lang="en-US" altLang="zh-CN" b="1" dirty="0" err="1">
                <a:solidFill>
                  <a:schemeClr val="tx1"/>
                </a:solidFill>
                <a:sym typeface="+mn-ea"/>
              </a:rPr>
              <a:t>συνοψίζοντ</a:t>
            </a:r>
            <a:r>
              <a:rPr lang="en-US" altLang="zh-CN" b="1" dirty="0">
                <a:solidFill>
                  <a:schemeClr val="tx1"/>
                </a:solidFill>
                <a:sym typeface="+mn-ea"/>
              </a:rPr>
              <a:t>αι στις εξής κατευθύνσεις</a:t>
            </a:r>
            <a:endParaRPr lang="el-GR" altLang="zh-CN" b="1" dirty="0"/>
          </a:p>
          <a:p>
            <a:pPr>
              <a:lnSpc>
                <a:spcPct val="60000"/>
              </a:lnSpc>
            </a:pPr>
            <a:r>
              <a:rPr lang="en-US" altLang="zh-CN" b="1" dirty="0" err="1">
                <a:solidFill>
                  <a:schemeClr val="tx1"/>
                </a:solidFill>
              </a:rPr>
              <a:t>Αν</a:t>
            </a:r>
            <a:r>
              <a:rPr lang="en-US" altLang="zh-CN" b="1" dirty="0">
                <a:solidFill>
                  <a:schemeClr val="tx1"/>
                </a:solidFill>
              </a:rPr>
              <a:t>ακύκλωση και Διαχείριση Αποβλήτων:</a:t>
            </a:r>
          </a:p>
          <a:p>
            <a:pPr indent="457200">
              <a:lnSpc>
                <a:spcPct val="60000"/>
              </a:lnSpc>
            </a:pPr>
            <a:r>
              <a:rPr lang="en-US" altLang="zh-CN" b="1" dirty="0" err="1">
                <a:solidFill>
                  <a:schemeClr val="tx1"/>
                </a:solidFill>
              </a:rPr>
              <a:t>Προώθηση</a:t>
            </a:r>
            <a:r>
              <a:rPr lang="en-US" altLang="zh-CN" b="1" dirty="0">
                <a:solidFill>
                  <a:schemeClr val="tx1"/>
                </a:solidFill>
              </a:rPr>
              <a:t> </a:t>
            </a:r>
            <a:r>
              <a:rPr lang="en-US" altLang="zh-CN" b="1" dirty="0" err="1">
                <a:solidFill>
                  <a:schemeClr val="tx1"/>
                </a:solidFill>
              </a:rPr>
              <a:t>της</a:t>
            </a:r>
            <a:r>
              <a:rPr lang="en-US" altLang="zh-CN" b="1" dirty="0">
                <a:solidFill>
                  <a:schemeClr val="tx1"/>
                </a:solidFill>
              </a:rPr>
              <a:t> </a:t>
            </a:r>
            <a:r>
              <a:rPr lang="en-US" altLang="zh-CN" b="1" dirty="0" err="1">
                <a:solidFill>
                  <a:schemeClr val="tx1"/>
                </a:solidFill>
              </a:rPr>
              <a:t>δι</a:t>
            </a:r>
            <a:r>
              <a:rPr lang="en-US" altLang="zh-CN" b="1" dirty="0">
                <a:solidFill>
                  <a:schemeClr val="tx1"/>
                </a:solidFill>
              </a:rPr>
              <a:t>αλογής στην πηγή, της ανακύκλωσης (χαρτί, πλαστικό, γυαλί, μέταλλο) και της κομποστοποίησης για τη μείωση των απορριμμάτων.</a:t>
            </a:r>
          </a:p>
          <a:p>
            <a:pPr>
              <a:lnSpc>
                <a:spcPct val="60000"/>
              </a:lnSpc>
            </a:pPr>
            <a:r>
              <a:rPr lang="en-US" altLang="zh-CN" b="1" dirty="0">
                <a:solidFill>
                  <a:schemeClr val="tx1"/>
                </a:solidFill>
              </a:rPr>
              <a:t>Εξοικονόμηση </a:t>
            </a:r>
            <a:r>
              <a:rPr lang="en-US" altLang="zh-CN" b="1" dirty="0" err="1">
                <a:solidFill>
                  <a:schemeClr val="tx1"/>
                </a:solidFill>
              </a:rPr>
              <a:t>Ενέργει</a:t>
            </a:r>
            <a:r>
              <a:rPr lang="en-US" altLang="zh-CN" b="1" dirty="0">
                <a:solidFill>
                  <a:schemeClr val="tx1"/>
                </a:solidFill>
              </a:rPr>
              <a:t>ας και Πόρων: </a:t>
            </a:r>
          </a:p>
          <a:p>
            <a:pPr indent="457200">
              <a:lnSpc>
                <a:spcPct val="60000"/>
              </a:lnSpc>
            </a:pPr>
            <a:r>
              <a:rPr lang="en-US" altLang="zh-CN" b="1" dirty="0">
                <a:solidFill>
                  <a:schemeClr val="tx1"/>
                </a:solidFill>
              </a:rPr>
              <a:t>Ενέργειες </a:t>
            </a:r>
            <a:r>
              <a:rPr lang="en-US" altLang="zh-CN" b="1" dirty="0" err="1">
                <a:solidFill>
                  <a:schemeClr val="tx1"/>
                </a:solidFill>
              </a:rPr>
              <a:t>γι</a:t>
            </a:r>
            <a:r>
              <a:rPr lang="en-US" altLang="zh-CN" b="1" dirty="0">
                <a:solidFill>
                  <a:schemeClr val="tx1"/>
                </a:solidFill>
              </a:rPr>
              <a:t>α τη μείωση της κατανάλωσης ηλεκτρικής ενέργειας και νερού, καθώς και η χρήση ανανεώσιμων πηγών ενέργειας.</a:t>
            </a:r>
          </a:p>
          <a:p>
            <a:pPr>
              <a:lnSpc>
                <a:spcPct val="60000"/>
              </a:lnSpc>
            </a:pPr>
            <a:r>
              <a:rPr lang="en-US" altLang="zh-CN" b="1" dirty="0" err="1">
                <a:solidFill>
                  <a:schemeClr val="tx1"/>
                </a:solidFill>
              </a:rPr>
              <a:t>Προστ</a:t>
            </a:r>
            <a:r>
              <a:rPr lang="en-US" altLang="zh-CN" b="1" dirty="0">
                <a:solidFill>
                  <a:schemeClr val="tx1"/>
                </a:solidFill>
              </a:rPr>
              <a:t>ασία της Βιοποικιλότητας: </a:t>
            </a:r>
          </a:p>
          <a:p>
            <a:pPr indent="457200">
              <a:lnSpc>
                <a:spcPct val="60000"/>
              </a:lnSpc>
            </a:pPr>
            <a:r>
              <a:rPr lang="en-US" altLang="zh-CN" b="1" dirty="0">
                <a:solidFill>
                  <a:schemeClr val="tx1"/>
                </a:solidFill>
              </a:rPr>
              <a:t>Δράσεις </a:t>
            </a:r>
            <a:r>
              <a:rPr lang="en-US" altLang="zh-CN" b="1" dirty="0" err="1">
                <a:solidFill>
                  <a:schemeClr val="tx1"/>
                </a:solidFill>
              </a:rPr>
              <a:t>γι</a:t>
            </a:r>
            <a:r>
              <a:rPr lang="en-US" altLang="zh-CN" b="1" dirty="0">
                <a:solidFill>
                  <a:schemeClr val="tx1"/>
                </a:solidFill>
              </a:rPr>
              <a:t>α τη διατήρηση των οικοσυστημάτων, των δασών, των υγροτόπων και της άγριας ζωής.</a:t>
            </a:r>
          </a:p>
          <a:p>
            <a:pPr>
              <a:lnSpc>
                <a:spcPct val="60000"/>
              </a:lnSpc>
            </a:pPr>
            <a:r>
              <a:rPr lang="en-US" altLang="zh-CN" b="1" dirty="0">
                <a:solidFill>
                  <a:schemeClr val="tx1"/>
                </a:solidFill>
              </a:rPr>
              <a:t>Ενημέρωση και </a:t>
            </a:r>
            <a:r>
              <a:rPr lang="en-US" altLang="zh-CN" b="1" dirty="0" err="1">
                <a:solidFill>
                  <a:schemeClr val="tx1"/>
                </a:solidFill>
              </a:rPr>
              <a:t>Ευ</a:t>
            </a:r>
            <a:r>
              <a:rPr lang="en-US" altLang="zh-CN" b="1" dirty="0">
                <a:solidFill>
                  <a:schemeClr val="tx1"/>
                </a:solidFill>
              </a:rPr>
              <a:t>αισθητοποίηση: </a:t>
            </a:r>
          </a:p>
          <a:p>
            <a:pPr indent="457200">
              <a:lnSpc>
                <a:spcPct val="60000"/>
              </a:lnSpc>
            </a:pPr>
            <a:r>
              <a:rPr lang="en-US" altLang="zh-CN" b="1" dirty="0" err="1">
                <a:solidFill>
                  <a:schemeClr val="tx1"/>
                </a:solidFill>
              </a:rPr>
              <a:t>Εκ</a:t>
            </a:r>
            <a:r>
              <a:rPr lang="en-US" altLang="zh-CN" b="1" dirty="0">
                <a:solidFill>
                  <a:schemeClr val="tx1"/>
                </a:solidFill>
              </a:rPr>
              <a:t>παιδευτικά προγράμματα και καμπάνιες για την καλλιέργεια περιβαλλοντικής συνείδησης και την υιοθέτηση "πράσινων" συνηθειών.</a:t>
            </a:r>
          </a:p>
          <a:p>
            <a:pPr>
              <a:lnSpc>
                <a:spcPct val="60000"/>
              </a:lnSpc>
            </a:pPr>
            <a:r>
              <a:rPr lang="en-US" altLang="zh-CN" b="1" dirty="0">
                <a:solidFill>
                  <a:schemeClr val="tx1"/>
                </a:solidFill>
              </a:rPr>
              <a:t>Καθα</a:t>
            </a:r>
            <a:r>
              <a:rPr lang="en-US" altLang="zh-CN" b="1" dirty="0" err="1">
                <a:solidFill>
                  <a:schemeClr val="tx1"/>
                </a:solidFill>
              </a:rPr>
              <a:t>ρισμός</a:t>
            </a:r>
            <a:r>
              <a:rPr lang="en-US" altLang="zh-CN" b="1" dirty="0">
                <a:solidFill>
                  <a:schemeClr val="tx1"/>
                </a:solidFill>
              </a:rPr>
              <a:t> και Απ</a:t>
            </a:r>
            <a:r>
              <a:rPr lang="en-US" altLang="zh-CN" b="1" dirty="0" err="1">
                <a:solidFill>
                  <a:schemeClr val="tx1"/>
                </a:solidFill>
              </a:rPr>
              <a:t>οκ</a:t>
            </a:r>
            <a:r>
              <a:rPr lang="en-US" altLang="zh-CN" b="1" dirty="0">
                <a:solidFill>
                  <a:schemeClr val="tx1"/>
                </a:solidFill>
              </a:rPr>
              <a:t>ατάσταση Περιοχών: </a:t>
            </a:r>
          </a:p>
          <a:p>
            <a:pPr indent="457200">
              <a:lnSpc>
                <a:spcPct val="60000"/>
              </a:lnSpc>
            </a:pPr>
            <a:r>
              <a:rPr lang="en-US" altLang="zh-CN" b="1" dirty="0">
                <a:solidFill>
                  <a:schemeClr val="tx1"/>
                </a:solidFill>
              </a:rPr>
              <a:t>Συλλογικές </a:t>
            </a:r>
            <a:r>
              <a:rPr lang="en-US" altLang="zh-CN" b="1" dirty="0" err="1">
                <a:solidFill>
                  <a:schemeClr val="tx1"/>
                </a:solidFill>
              </a:rPr>
              <a:t>δράσεις</a:t>
            </a:r>
            <a:r>
              <a:rPr lang="en-US" altLang="zh-CN" b="1" dirty="0">
                <a:solidFill>
                  <a:schemeClr val="tx1"/>
                </a:solidFill>
              </a:rPr>
              <a:t> καθα</a:t>
            </a:r>
            <a:r>
              <a:rPr lang="en-US" altLang="zh-CN" b="1" dirty="0" err="1">
                <a:solidFill>
                  <a:schemeClr val="tx1"/>
                </a:solidFill>
              </a:rPr>
              <a:t>ρισμού</a:t>
            </a:r>
            <a:r>
              <a:rPr lang="en-US" altLang="zh-CN" b="1" dirty="0">
                <a:solidFill>
                  <a:schemeClr val="tx1"/>
                </a:solidFill>
              </a:rPr>
              <a:t> α</a:t>
            </a:r>
            <a:r>
              <a:rPr lang="en-US" altLang="zh-CN" b="1" dirty="0" err="1">
                <a:solidFill>
                  <a:schemeClr val="tx1"/>
                </a:solidFill>
              </a:rPr>
              <a:t>κτών</a:t>
            </a:r>
            <a:r>
              <a:rPr lang="en-US" altLang="zh-CN" b="1" dirty="0">
                <a:solidFill>
                  <a:schemeClr val="tx1"/>
                </a:solidFill>
              </a:rPr>
              <a:t>, δα</a:t>
            </a:r>
            <a:r>
              <a:rPr lang="en-US" altLang="zh-CN" b="1" dirty="0" err="1">
                <a:solidFill>
                  <a:schemeClr val="tx1"/>
                </a:solidFill>
              </a:rPr>
              <a:t>σών</a:t>
            </a:r>
            <a:r>
              <a:rPr lang="en-US" altLang="zh-CN" b="1" dirty="0">
                <a:solidFill>
                  <a:schemeClr val="tx1"/>
                </a:solidFill>
              </a:rPr>
              <a:t> και </a:t>
            </a:r>
            <a:r>
              <a:rPr lang="en-US" altLang="zh-CN" b="1" dirty="0" err="1">
                <a:solidFill>
                  <a:schemeClr val="tx1"/>
                </a:solidFill>
              </a:rPr>
              <a:t>δημόσιων</a:t>
            </a:r>
            <a:r>
              <a:rPr lang="en-US" altLang="zh-CN" b="1" dirty="0">
                <a:solidFill>
                  <a:schemeClr val="tx1"/>
                </a:solidFill>
              </a:rPr>
              <a:t> </a:t>
            </a:r>
            <a:r>
              <a:rPr lang="en-US" altLang="zh-CN" b="1" dirty="0" err="1">
                <a:solidFill>
                  <a:schemeClr val="tx1"/>
                </a:solidFill>
              </a:rPr>
              <a:t>χώρων</a:t>
            </a:r>
            <a:r>
              <a:rPr lang="en-US" altLang="zh-CN" b="1" dirty="0">
                <a:solidFill>
                  <a:schemeClr val="tx1"/>
                </a:solidFill>
              </a:rPr>
              <a:t>.</a:t>
            </a:r>
          </a:p>
          <a:p>
            <a:pPr>
              <a:lnSpc>
                <a:spcPct val="60000"/>
              </a:lnSpc>
            </a:pPr>
            <a:r>
              <a:rPr lang="en-US" altLang="zh-CN" b="1" dirty="0">
                <a:solidFill>
                  <a:schemeClr val="tx1"/>
                </a:solidFill>
              </a:rPr>
              <a:t>Βιώσιμη </a:t>
            </a:r>
            <a:r>
              <a:rPr lang="en-US" altLang="zh-CN" b="1" dirty="0" err="1">
                <a:solidFill>
                  <a:schemeClr val="tx1"/>
                </a:solidFill>
              </a:rPr>
              <a:t>Μετ</a:t>
            </a:r>
            <a:r>
              <a:rPr lang="en-US" altLang="zh-CN" b="1" dirty="0">
                <a:solidFill>
                  <a:schemeClr val="tx1"/>
                </a:solidFill>
              </a:rPr>
              <a:t>ακίνηση και Κατανάλωση: </a:t>
            </a:r>
          </a:p>
          <a:p>
            <a:pPr lvl="1">
              <a:lnSpc>
                <a:spcPct val="60000"/>
              </a:lnSpc>
            </a:pPr>
            <a:r>
              <a:rPr lang="en-US" altLang="zh-CN" b="1" dirty="0" err="1">
                <a:solidFill>
                  <a:schemeClr val="tx1"/>
                </a:solidFill>
              </a:rPr>
              <a:t>Προώθηση</a:t>
            </a:r>
            <a:r>
              <a:rPr lang="en-US" altLang="zh-CN" b="1" dirty="0">
                <a:solidFill>
                  <a:schemeClr val="tx1"/>
                </a:solidFill>
              </a:rPr>
              <a:t> </a:t>
            </a:r>
            <a:r>
              <a:rPr lang="en-US" altLang="zh-CN" b="1" dirty="0" err="1">
                <a:solidFill>
                  <a:schemeClr val="tx1"/>
                </a:solidFill>
              </a:rPr>
              <a:t>της</a:t>
            </a:r>
            <a:r>
              <a:rPr lang="en-US" altLang="zh-CN" b="1" dirty="0">
                <a:solidFill>
                  <a:schemeClr val="tx1"/>
                </a:solidFill>
              </a:rPr>
              <a:t> </a:t>
            </a:r>
            <a:r>
              <a:rPr lang="en-US" altLang="zh-CN" b="1" dirty="0" err="1">
                <a:solidFill>
                  <a:schemeClr val="tx1"/>
                </a:solidFill>
              </a:rPr>
              <a:t>χρήσης</a:t>
            </a:r>
            <a:r>
              <a:rPr lang="en-US" altLang="zh-CN" b="1" dirty="0">
                <a:solidFill>
                  <a:schemeClr val="tx1"/>
                </a:solidFill>
              </a:rPr>
              <a:t> </a:t>
            </a:r>
            <a:r>
              <a:rPr lang="en-US" altLang="zh-CN" b="1" dirty="0" err="1">
                <a:solidFill>
                  <a:schemeClr val="tx1"/>
                </a:solidFill>
              </a:rPr>
              <a:t>μέσων</a:t>
            </a:r>
            <a:r>
              <a:rPr lang="en-US" altLang="zh-CN" b="1" dirty="0">
                <a:solidFill>
                  <a:schemeClr val="tx1"/>
                </a:solidFill>
              </a:rPr>
              <a:t> μα</a:t>
            </a:r>
            <a:r>
              <a:rPr lang="en-US" altLang="zh-CN" b="1" dirty="0" err="1">
                <a:solidFill>
                  <a:schemeClr val="tx1"/>
                </a:solidFill>
              </a:rPr>
              <a:t>ζικής</a:t>
            </a:r>
            <a:r>
              <a:rPr lang="en-US" altLang="zh-CN" b="1" dirty="0">
                <a:solidFill>
                  <a:schemeClr val="tx1"/>
                </a:solidFill>
              </a:rPr>
              <a:t> </a:t>
            </a:r>
            <a:r>
              <a:rPr lang="en-US" altLang="zh-CN" b="1" dirty="0" err="1">
                <a:solidFill>
                  <a:schemeClr val="tx1"/>
                </a:solidFill>
              </a:rPr>
              <a:t>μετ</a:t>
            </a:r>
            <a:r>
              <a:rPr lang="en-US" altLang="zh-CN" b="1" dirty="0">
                <a:solidFill>
                  <a:schemeClr val="tx1"/>
                </a:solidFill>
              </a:rPr>
              <a:t>αφοράς, ποδηλάτου και η επιλογή προϊόντων με μικρότερο περιβαλλοντικό αποτύπωμα.</a:t>
            </a:r>
          </a:p>
          <a:p>
            <a:pPr>
              <a:lnSpc>
                <a:spcPct val="90000"/>
              </a:lnSpc>
            </a:pPr>
            <a:endParaRPr lang="en-US" altLang="zh-CN" b="1" dirty="0">
              <a:solidFill>
                <a:schemeClr val="tx1"/>
              </a:solidFill>
            </a:endParaRPr>
          </a:p>
        </p:txBody>
      </p:sp>
      <p:sp>
        <p:nvSpPr>
          <p:cNvPr id="8" name="Text Box 7"/>
          <p:cNvSpPr txBox="1"/>
          <p:nvPr/>
        </p:nvSpPr>
        <p:spPr>
          <a:xfrm>
            <a:off x="607695" y="5595620"/>
            <a:ext cx="10993120" cy="922020"/>
          </a:xfrm>
          <a:prstGeom prst="rect">
            <a:avLst/>
          </a:prstGeom>
          <a:noFill/>
        </p:spPr>
        <p:txBody>
          <a:bodyPr wrap="square" rtlCol="0" anchor="t">
            <a:spAutoFit/>
          </a:bodyPr>
          <a:lstStyle/>
          <a:p>
            <a:r>
              <a:rPr lang="en-US" altLang="zh-CN" b="1">
                <a:sym typeface="+mn-ea"/>
              </a:rPr>
              <a:t>Σύμφωνα με την ευρωπαϊκή περιβαλλοντική πολιτική, οι δράσεις αυτές διέπονται από τις αρχές της πρόληψης, της προφύλαξης και της επανόρθωσης της ρύπανσης.</a:t>
            </a:r>
            <a:endParaRPr lang="en-US" altLang="zh-CN" b="1">
              <a:solidFill>
                <a:schemeClr val="tx1"/>
              </a:solidFill>
            </a:endParaRPr>
          </a:p>
          <a:p>
            <a:endParaRPr lang="en-US" altLang="zh-CN" b="1">
              <a:solidFill>
                <a:schemeClr val="tx1"/>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Title 1048706"/>
          <p:cNvSpPr>
            <a:spLocks noGrp="1"/>
          </p:cNvSpPr>
          <p:nvPr>
            <p:ph type="title"/>
          </p:nvPr>
        </p:nvSpPr>
        <p:spPr/>
        <p:txBody>
          <a:bodyPr/>
          <a:lstStyle/>
          <a:p>
            <a:r>
              <a:rPr lang="el-GR" sz="3200"/>
              <a:t>Προστασία της Φύσης</a:t>
            </a:r>
            <a:endParaRPr lang="el-GR"/>
          </a:p>
        </p:txBody>
      </p:sp>
      <p:sp>
        <p:nvSpPr>
          <p:cNvPr id="1048708" name="Rectangle 1048707"/>
          <p:cNvSpPr>
            <a:spLocks noGrp="1"/>
          </p:cNvSpPr>
          <p:nvPr/>
        </p:nvSpPr>
        <p:spPr>
          <a:xfrm>
            <a:off x="362839" y="1234799"/>
            <a:ext cx="11466322" cy="3948618"/>
          </a:xfrm>
          <a:prstGeom prst="rect">
            <a:avLst/>
          </a:prstGeom>
        </p:spPr>
        <p:txBody>
          <a:bodyPr vert="horz" lIns="90170" tIns="46990" rIns="90170" bIns="46990" rtlCol="0">
            <a:normAutofit/>
          </a:bodyPr>
          <a:lstStyle>
            <a:lvl1pPr marL="228600" indent="-228600" algn="l"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262626"/>
                </a:solidFill>
                <a:latin typeface="Arial" panose="020B0604020202020204" pitchFamily="34" charset="0"/>
                <a:ea typeface="Arial" panose="020B0604020202020204" pitchFamily="34" charset="0"/>
                <a:cs typeface="+mn-cs"/>
              </a:defRPr>
            </a:lvl1pPr>
            <a:lvl2pPr marL="685800" indent="-228600" algn="l"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262626"/>
                </a:solidFill>
                <a:latin typeface="Arial" panose="020B0604020202020204" pitchFamily="34" charset="0"/>
                <a:ea typeface="Arial" panose="020B0604020202020204" pitchFamily="34" charset="0"/>
                <a:cs typeface="+mn-cs"/>
              </a:defRPr>
            </a:lvl2pPr>
            <a:lvl3pPr marL="1143000" indent="-228600" algn="l"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262626"/>
                </a:solidFill>
                <a:latin typeface="Arial" panose="020B0604020202020204" pitchFamily="34" charset="0"/>
                <a:ea typeface="Arial" panose="020B0604020202020204" pitchFamily="34" charset="0"/>
                <a:cs typeface="+mn-cs"/>
              </a:defRPr>
            </a:lvl3pPr>
            <a:lvl4pPr marL="1600200" indent="-228600" algn="l"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262626"/>
                </a:solidFill>
                <a:latin typeface="Arial" panose="020B0604020202020204" pitchFamily="34" charset="0"/>
                <a:ea typeface="Arial" panose="020B0604020202020204" pitchFamily="34" charset="0"/>
                <a:cs typeface="+mn-cs"/>
              </a:defRPr>
            </a:lvl4pPr>
            <a:lvl5pPr marL="2057400" indent="-228600" algn="l"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262626"/>
                </a:solidFill>
                <a:latin typeface="Arial" panose="020B0604020202020204" pitchFamily="34" charset="0"/>
                <a:ea typeface="Arial" panose="020B0604020202020204" pitchFamily="34" charset="0"/>
                <a:cs typeface="+mn-cs"/>
              </a:defRPr>
            </a:lvl5pPr>
            <a:lvl6pPr marL="2514600" indent="-228600" algn="l" defTabSz="914400">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pPr>
              <a:lnSpc>
                <a:spcPct val="100000"/>
              </a:lnSpc>
            </a:pPr>
            <a:r>
              <a:rPr lang="el-GR"/>
              <a:t>Μέτρα για την προστασία της φύσης</a:t>
            </a:r>
          </a:p>
          <a:p>
            <a:pPr>
              <a:lnSpc>
                <a:spcPct val="100000"/>
              </a:lnSpc>
            </a:pPr>
            <a:r>
              <a:rPr lang="el-GR"/>
              <a:t>Δημιουργία και διαχείριση προστατευόμενων περιοχών: Εθνικά πάρκα, καταφύγια άγριας ζωής και περιοχές Natura 2000 που διασφαλίζουν την ακεραιότητα των οικοσυστημάτων.</a:t>
            </a:r>
          </a:p>
          <a:p>
            <a:pPr>
              <a:lnSpc>
                <a:spcPct val="100000"/>
              </a:lnSpc>
            </a:pPr>
            <a:r>
              <a:rPr lang="el-GR"/>
              <a:t>Αειφόρος χρήση φυσικών πόρων: Ορθολογική εκμετάλλευση δασών, νερού και εδαφών ώστε να μην εξαντλούνται.</a:t>
            </a:r>
          </a:p>
          <a:p>
            <a:pPr>
              <a:lnSpc>
                <a:spcPct val="100000"/>
              </a:lnSpc>
            </a:pPr>
            <a:r>
              <a:rPr lang="el-GR"/>
              <a:t>Αποκατάσταση υποβαθμισμένων περιοχών: Αναδάσωση, καθαρισμός ρυπασμένων περιοχών και αποκατάσταση υγροτόπων.</a:t>
            </a:r>
          </a:p>
          <a:p>
            <a:pPr>
              <a:lnSpc>
                <a:spcPct val="100000"/>
              </a:lnSpc>
            </a:pPr>
            <a:r>
              <a:rPr lang="el-GR"/>
              <a:t>Μείωση ρύπανσης: Περιορισμός των εκπομπών ρύπων και διαχείριση αποβλήτων.</a:t>
            </a:r>
          </a:p>
          <a:p>
            <a:pPr>
              <a:lnSpc>
                <a:spcPct val="100000"/>
              </a:lnSpc>
            </a:pPr>
            <a:r>
              <a:rPr lang="el-GR"/>
              <a:t>Εκπαίδευση και ευαισθητοποίηση: Ενημέρωση πολιτών και φορέων για τη σημασία της φύσης και την ανάγκη προστασίας της.</a:t>
            </a:r>
          </a:p>
          <a:p>
            <a:pPr>
              <a:lnSpc>
                <a:spcPct val="100000"/>
              </a:lnSpc>
            </a:pPr>
            <a:r>
              <a:rPr lang="el-GR"/>
              <a:t>Νομοθεσία και διεθνείς συμφωνίες: Εφαρμογή περιβαλλοντικών νόμων και συμμετοχή σε παγκόσμιες πρωτοβουλίες για την προστασία του περιβάλλοντος.</a:t>
            </a:r>
          </a:p>
        </p:txBody>
      </p:sp>
      <p:sp>
        <p:nvSpPr>
          <p:cNvPr id="1048709" name="Rectangle 1048708"/>
          <p:cNvSpPr>
            <a:spLocks noGrp="1"/>
          </p:cNvSpPr>
          <p:nvPr/>
        </p:nvSpPr>
        <p:spPr>
          <a:xfrm>
            <a:off x="362839" y="5351395"/>
            <a:ext cx="10864864" cy="999026"/>
          </a:xfrm>
          <a:prstGeom prst="rect">
            <a:avLst/>
          </a:prstGeom>
        </p:spPr>
        <p:txBody>
          <a:bodyPr vert="horz" lIns="90170" tIns="46990" rIns="90170" bIns="46990" rtlCol="0">
            <a:normAutofit/>
          </a:bodyPr>
          <a:lstStyle>
            <a:lvl1pPr marL="0" indent="0" algn="l" defTabSz="914400" fontAlgn="auto">
              <a:lnSpc>
                <a:spcPct val="130000"/>
              </a:lnSpc>
              <a:spcBef>
                <a:spcPts val="0"/>
              </a:spcBef>
              <a:spcAft>
                <a:spcPts val="1000"/>
              </a:spcAft>
              <a:buNone/>
              <a:defRPr sz="1600" u="none" strike="noStrike" kern="1200" cap="none" spc="150" normalizeH="0" baseline="0">
                <a:solidFill>
                  <a:srgbClr val="262626"/>
                </a:solidFill>
                <a:latin typeface="Arial" panose="020B0604020202020204" pitchFamily="34" charset="0"/>
                <a:ea typeface="Arial" panose="020B0604020202020204" pitchFamily="34" charset="0"/>
                <a:cs typeface="+mn-cs"/>
              </a:defRPr>
            </a:lvl1pPr>
            <a:lvl2pPr marL="685800" indent="-228600" algn="l"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latin typeface="Arial" panose="020B0604020202020204" pitchFamily="34" charset="0"/>
                <a:ea typeface="Arial" panose="020B0604020202020204" pitchFamily="34" charset="0"/>
                <a:cs typeface="+mn-cs"/>
              </a:defRPr>
            </a:lvl2pPr>
            <a:lvl3pPr marL="1143000" indent="-228600" algn="l"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latin typeface="Arial" panose="020B0604020202020204" pitchFamily="34" charset="0"/>
                <a:ea typeface="Arial" panose="020B0604020202020204" pitchFamily="34" charset="0"/>
                <a:cs typeface="+mn-cs"/>
              </a:defRPr>
            </a:lvl3pPr>
            <a:lvl4pPr marL="1600200" indent="-228600" algn="l"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latin typeface="Arial" panose="020B0604020202020204" pitchFamily="34" charset="0"/>
                <a:ea typeface="Arial" panose="020B0604020202020204" pitchFamily="34" charset="0"/>
                <a:cs typeface="+mn-cs"/>
              </a:defRPr>
            </a:lvl4pPr>
            <a:lvl5pPr marL="2057400" indent="-228600" algn="l"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latin typeface="Arial" panose="020B0604020202020204" pitchFamily="34" charset="0"/>
                <a:ea typeface="Arial" panose="020B0604020202020204" pitchFamily="34" charset="0"/>
                <a:cs typeface="+mn-cs"/>
              </a:defRPr>
            </a:lvl5pPr>
            <a:lvl6pPr marL="2514600" indent="-228600" algn="l" defTabSz="914400">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r>
              <a:rPr lang="el-GR"/>
              <a:t>Η προστασία της φύσης δεν είναι μόνο ηθική υποχρέωση αλλά και αναγκαία προϋπόθεση για την επιβίωση και την ποιότητα ζωής όλων των ζωντανών οργανισμών. Μέσα από συλλογική δράση, υπεύθυνη διαχείριση και σεβασμό στο περιβάλλον, μπορούμε να διασφαλίσουμε ένα υγιές και βιώσιμο μέλλον για τις επόμενες γενιές.</a:t>
            </a:r>
          </a:p>
          <a:p>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Text Placeholder 1048709"/>
          <p:cNvSpPr>
            <a:spLocks noGrp="1"/>
          </p:cNvSpPr>
          <p:nvPr>
            <p:ph type="body" sz="quarter" idx="13" hasCustomPrompt="1"/>
          </p:nvPr>
        </p:nvSpPr>
        <p:spPr>
          <a:xfrm>
            <a:off x="3914771" y="2366971"/>
            <a:ext cx="7386853" cy="3049823"/>
          </a:xfrm>
        </p:spPr>
        <p:txBody>
          <a:bodyPr>
            <a:normAutofit/>
          </a:bodyPr>
          <a:lstStyle/>
          <a:p>
            <a:r>
              <a:rPr lang="el-GR" sz="3600" dirty="0">
                <a:latin typeface="Arial" panose="020B0604020202020204"/>
              </a:rPr>
              <a:t>Τι μπορούμε να κάνουμε εμείς </a:t>
            </a:r>
            <a:endParaRPr lang="el-GR" sz="3600" dirty="0"/>
          </a:p>
          <a:p>
            <a:r>
              <a:rPr lang="el-GR" sz="3600" dirty="0">
                <a:latin typeface="Arial" panose="020B0604020202020204"/>
              </a:rPr>
              <a:t>(μείωση οικολογικού αποτυπώματος</a:t>
            </a:r>
            <a:r>
              <a:rPr lang="en-US" altLang="en-US" sz="3600" dirty="0">
                <a:latin typeface="Arial" panose="020B0604020202020204"/>
              </a:rPr>
              <a:t>)</a:t>
            </a:r>
            <a:endParaRPr lang="el-GR" sz="3600" dirty="0"/>
          </a:p>
        </p:txBody>
      </p:sp>
      <p:sp>
        <p:nvSpPr>
          <p:cNvPr id="1048711" name="Rectangle 1048710"/>
          <p:cNvSpPr>
            <a:spLocks noGrp="1"/>
          </p:cNvSpPr>
          <p:nvPr/>
        </p:nvSpPr>
        <p:spPr>
          <a:xfrm>
            <a:off x="1324636" y="262877"/>
            <a:ext cx="9542728" cy="1794828"/>
          </a:xfrm>
          <a:prstGeom prst="rect">
            <a:avLst/>
          </a:prstGeom>
        </p:spPr>
        <p:txBody>
          <a:bodyPr vert="horz" lIns="90000" tIns="46800" rIns="90000" bIns="46800" rtlCol="0" anchor="b" anchorCtr="0">
            <a:normAutofit/>
          </a:bodyPr>
          <a:lstStyle>
            <a:lvl1pPr marL="0" marR="0" algn="l" defTabSz="914400" rtl="0" eaLnBrk="1" fontAlgn="auto" latinLnBrk="0" hangingPunct="1">
              <a:lnSpc>
                <a:spcPct val="100000"/>
              </a:lnSpc>
              <a:spcBef>
                <a:spcPct val="0"/>
              </a:spcBef>
              <a:buNone/>
              <a:defRPr kumimoji="0" lang="zh-CN" altLang="en-US" sz="8000" b="1" i="0" u="none" strike="noStrike" kern="1200" cap="none" spc="600" normalizeH="0" baseline="0" noProof="1">
                <a:solidFill>
                  <a:srgbClr val="5DBBBF"/>
                </a:solidFill>
                <a:latin typeface="Arial" panose="020B0604020202020204" pitchFamily="34" charset="0"/>
                <a:ea typeface="Arial" panose="020B0604020202020204" pitchFamily="34" charset="0"/>
                <a:cs typeface="+mj-cs"/>
                <a:sym typeface="+mn-ea"/>
              </a:defRPr>
            </a:lvl1pPr>
          </a:lstStyle>
          <a:p>
            <a:r>
              <a:rPr lang="el-GR" sz="5400" dirty="0">
                <a:latin typeface="Arial" panose="020B0604020202020204"/>
              </a:rPr>
              <a:t>Λύσεις &amp; Δράση</a:t>
            </a:r>
            <a:endParaRPr lang="el-GR" sz="5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5" cstate="screen"/>
          <a:stretch>
            <a:fillRect/>
          </a:stretch>
        </a:blipFill>
        <a:effectLst/>
      </p:bgPr>
    </p:bg>
    <p:spTree>
      <p:nvGrpSpPr>
        <p:cNvPr id="1" name=""/>
        <p:cNvGrpSpPr/>
        <p:nvPr/>
      </p:nvGrpSpPr>
      <p:grpSpPr>
        <a:xfrm>
          <a:off x="0" y="0"/>
          <a:ext cx="0" cy="0"/>
          <a:chOff x="0" y="0"/>
          <a:chExt cx="0" cy="0"/>
        </a:xfrm>
      </p:grpSpPr>
      <p:sp>
        <p:nvSpPr>
          <p:cNvPr id="1048723" name="Docer搜索：半想象现实   http://chn.docer.com/works/?userid=199927538"/>
          <p:cNvSpPr txBox="1"/>
          <p:nvPr>
            <p:custDataLst>
              <p:tags r:id="rId2"/>
            </p:custDataLst>
          </p:nvPr>
        </p:nvSpPr>
        <p:spPr>
          <a:xfrm>
            <a:off x="1018958" y="0"/>
            <a:ext cx="9914050" cy="942494"/>
          </a:xfrm>
          <a:prstGeom prst="rect">
            <a:avLst/>
          </a:prstGeom>
          <a:noFill/>
        </p:spPr>
        <p:txBody>
          <a:bodyPr wrap="square" rtlCol="0" anchor="b" anchorCtr="0">
            <a:normAutofit/>
          </a:bodyPr>
          <a:lstStyle/>
          <a:p>
            <a:r>
              <a:rPr lang="en-US" altLang="zh-CN" sz="4000" b="1" dirty="0">
                <a:solidFill>
                  <a:schemeClr val="accent1"/>
                </a:solidFill>
                <a:latin typeface="Arial" panose="020B0604020202020204" pitchFamily="34" charset="0"/>
                <a:ea typeface="Arial" panose="020B0604020202020204" pitchFamily="34" charset="0"/>
                <a:cs typeface="Arial" panose="020B0604020202020204" pitchFamily="34" charset="0"/>
              </a:rPr>
              <a:t>Θεματικές Ενότητες ανά Τμήμα</a:t>
            </a:r>
          </a:p>
        </p:txBody>
      </p:sp>
      <p:sp>
        <p:nvSpPr>
          <p:cNvPr id="1048724" name="文本占位符 8"/>
          <p:cNvSpPr>
            <a:spLocks noGrp="1"/>
          </p:cNvSpPr>
          <p:nvPr>
            <p:ph type="body" idx="1"/>
            <p:custDataLst>
              <p:tags r:id="rId3"/>
            </p:custDataLst>
          </p:nvPr>
        </p:nvSpPr>
        <p:spPr>
          <a:xfrm rot="37285">
            <a:off x="1146829" y="1842345"/>
            <a:ext cx="10498895" cy="3516423"/>
          </a:xfrm>
        </p:spPr>
        <p:txBody>
          <a:bodyPr>
            <a:noAutofit/>
          </a:bodyPr>
          <a:lstStyle/>
          <a:p>
            <a:r>
              <a:rPr lang="en-US" altLang="zh-CN" sz="2000" dirty="0" err="1">
                <a:solidFill>
                  <a:schemeClr val="tx1"/>
                </a:solidFill>
                <a:latin typeface="Arial" panose="020B0604020202020204"/>
              </a:rPr>
              <a:t>Εξοικονόμηση</a:t>
            </a:r>
            <a:r>
              <a:rPr lang="en-US" altLang="zh-CN" sz="2000" dirty="0">
                <a:solidFill>
                  <a:schemeClr val="tx1"/>
                </a:solidFill>
                <a:latin typeface="Arial" panose="020B0604020202020204"/>
              </a:rPr>
              <a:t> </a:t>
            </a:r>
            <a:r>
              <a:rPr lang="en-US" altLang="zh-CN" sz="2000" dirty="0" err="1">
                <a:solidFill>
                  <a:schemeClr val="tx1"/>
                </a:solidFill>
                <a:latin typeface="Arial" panose="020B0604020202020204"/>
              </a:rPr>
              <a:t>Νερού</a:t>
            </a:r>
            <a:r>
              <a:rPr lang="en-US" altLang="zh-CN" sz="2000" dirty="0">
                <a:solidFill>
                  <a:schemeClr val="tx1"/>
                </a:solidFill>
                <a:latin typeface="Arial" panose="020B0604020202020204"/>
              </a:rPr>
              <a:t> &amp; </a:t>
            </a:r>
            <a:r>
              <a:rPr lang="en-US" altLang="zh-CN" sz="2000" dirty="0" err="1">
                <a:solidFill>
                  <a:schemeClr val="tx1"/>
                </a:solidFill>
                <a:latin typeface="Arial" panose="020B0604020202020204"/>
              </a:rPr>
              <a:t>Ενέργει</a:t>
            </a:r>
            <a:r>
              <a:rPr lang="en-US" altLang="zh-CN" sz="2000" dirty="0">
                <a:solidFill>
                  <a:schemeClr val="tx1"/>
                </a:solidFill>
                <a:latin typeface="Arial" panose="020B0604020202020204"/>
              </a:rPr>
              <a:t>ας:</a:t>
            </a:r>
            <a:endParaRPr lang="en-US" altLang="zh-CN" sz="2000" dirty="0">
              <a:solidFill>
                <a:schemeClr val="tx1"/>
              </a:solidFill>
            </a:endParaRPr>
          </a:p>
          <a:p>
            <a:r>
              <a:rPr lang="en-US" altLang="zh-CN" sz="2000" dirty="0">
                <a:solidFill>
                  <a:schemeClr val="tx1"/>
                </a:solidFill>
                <a:latin typeface="Arial" panose="020B0604020202020204"/>
              </a:rPr>
              <a:t> Σωστή </a:t>
            </a:r>
            <a:r>
              <a:rPr lang="en-US" altLang="zh-CN" sz="2000" dirty="0" err="1">
                <a:solidFill>
                  <a:schemeClr val="tx1"/>
                </a:solidFill>
                <a:latin typeface="Arial" panose="020B0604020202020204"/>
              </a:rPr>
              <a:t>δι</a:t>
            </a:r>
            <a:r>
              <a:rPr lang="en-US" altLang="zh-CN" sz="2000" dirty="0">
                <a:solidFill>
                  <a:schemeClr val="tx1"/>
                </a:solidFill>
                <a:latin typeface="Arial" panose="020B0604020202020204"/>
              </a:rPr>
              <a:t>αχείριση της αλλαγής κλινοσκεπασμάτων και πετσετών (προγράμματα opt-out για τους πελάτες).</a:t>
            </a:r>
            <a:br>
              <a:rPr lang="en-US" altLang="zh-CN" sz="2000" dirty="0">
                <a:solidFill>
                  <a:schemeClr val="tx1"/>
                </a:solidFill>
              </a:rPr>
            </a:br>
            <a:r>
              <a:rPr lang="en-US" altLang="zh-CN" sz="2000" dirty="0">
                <a:solidFill>
                  <a:schemeClr val="tx1"/>
                </a:solidFill>
                <a:latin typeface="Arial" panose="020B0604020202020204"/>
              </a:rPr>
              <a:t>Χρήση Χημικών:</a:t>
            </a:r>
            <a:endParaRPr lang="en-US" altLang="zh-CN" sz="2000" dirty="0">
              <a:solidFill>
                <a:schemeClr val="tx1"/>
              </a:solidFill>
            </a:endParaRPr>
          </a:p>
          <a:p>
            <a:r>
              <a:rPr lang="en-US" altLang="zh-CN" sz="2000" dirty="0">
                <a:solidFill>
                  <a:schemeClr val="tx1"/>
                </a:solidFill>
                <a:latin typeface="Arial" panose="020B0604020202020204"/>
              </a:rPr>
              <a:t> </a:t>
            </a:r>
            <a:r>
              <a:rPr lang="en-US" altLang="zh-CN" sz="2000" dirty="0" err="1">
                <a:solidFill>
                  <a:schemeClr val="tx1"/>
                </a:solidFill>
                <a:latin typeface="Arial" panose="020B0604020202020204"/>
              </a:rPr>
              <a:t>Εκ</a:t>
            </a:r>
            <a:r>
              <a:rPr lang="en-US" altLang="zh-CN" sz="2000" dirty="0">
                <a:solidFill>
                  <a:schemeClr val="tx1"/>
                </a:solidFill>
                <a:latin typeface="Arial" panose="020B0604020202020204"/>
              </a:rPr>
              <a:t>παίδευση για την ορθολογική χρήση και ασφαλή αποθήκευση απορρυπαντικών.</a:t>
            </a:r>
            <a:br>
              <a:rPr lang="en-US" altLang="zh-CN" sz="2000" dirty="0">
                <a:solidFill>
                  <a:schemeClr val="tx1"/>
                </a:solidFill>
              </a:rPr>
            </a:br>
            <a:r>
              <a:rPr lang="en-US" altLang="zh-CN" sz="2000" dirty="0">
                <a:solidFill>
                  <a:schemeClr val="tx1"/>
                </a:solidFill>
                <a:latin typeface="Arial" panose="020B0604020202020204"/>
              </a:rPr>
              <a:t>Micro-actions: </a:t>
            </a:r>
            <a:endParaRPr lang="en-US" altLang="zh-CN" sz="2000" dirty="0">
              <a:solidFill>
                <a:schemeClr val="tx1"/>
              </a:solidFill>
            </a:endParaRPr>
          </a:p>
          <a:p>
            <a:r>
              <a:rPr lang="en-US" altLang="en-US" sz="2000" dirty="0">
                <a:solidFill>
                  <a:schemeClr val="tx1"/>
                </a:solidFill>
                <a:latin typeface="Arial" panose="020B0604020202020204"/>
              </a:rPr>
              <a:t> </a:t>
            </a:r>
            <a:r>
              <a:rPr lang="en-US" altLang="zh-CN" sz="2000" dirty="0" err="1">
                <a:solidFill>
                  <a:schemeClr val="tx1"/>
                </a:solidFill>
                <a:latin typeface="Arial" panose="020B0604020202020204"/>
              </a:rPr>
              <a:t>Κλείσιμο</a:t>
            </a:r>
            <a:r>
              <a:rPr lang="en-US" altLang="zh-CN" sz="2000" dirty="0">
                <a:solidFill>
                  <a:schemeClr val="tx1"/>
                </a:solidFill>
                <a:latin typeface="Arial" panose="020B0604020202020204"/>
              </a:rPr>
              <a:t> </a:t>
            </a:r>
            <a:r>
              <a:rPr lang="en-US" altLang="zh-CN" sz="2000" dirty="0" err="1">
                <a:solidFill>
                  <a:schemeClr val="tx1"/>
                </a:solidFill>
                <a:latin typeface="Arial" panose="020B0604020202020204"/>
              </a:rPr>
              <a:t>φώτων</a:t>
            </a:r>
            <a:r>
              <a:rPr lang="en-US" altLang="zh-CN" sz="2000" dirty="0">
                <a:solidFill>
                  <a:schemeClr val="tx1"/>
                </a:solidFill>
                <a:latin typeface="Arial" panose="020B0604020202020204"/>
              </a:rPr>
              <a:t> και </a:t>
            </a:r>
            <a:r>
              <a:rPr lang="en-US" altLang="zh-CN" sz="2000" dirty="0" err="1">
                <a:solidFill>
                  <a:schemeClr val="tx1"/>
                </a:solidFill>
                <a:latin typeface="Arial" panose="020B0604020202020204"/>
              </a:rPr>
              <a:t>κλιμ</a:t>
            </a:r>
            <a:r>
              <a:rPr lang="en-US" altLang="zh-CN" sz="2000" dirty="0">
                <a:solidFill>
                  <a:schemeClr val="tx1"/>
                </a:solidFill>
                <a:latin typeface="Arial" panose="020B0604020202020204"/>
              </a:rPr>
              <a:t>ατισμού σε άδεια δωμάτια, κλείσιμο κουρτινών για διατήρηση θερμοκρασίας.</a:t>
            </a:r>
            <a:endParaRPr lang="en-US" altLang="zh-CN" sz="2000" dirty="0">
              <a:solidFill>
                <a:schemeClr val="tx1"/>
              </a:solidFill>
            </a:endParaRPr>
          </a:p>
        </p:txBody>
      </p:sp>
      <p:sp>
        <p:nvSpPr>
          <p:cNvPr id="1048725" name="标题 7"/>
          <p:cNvSpPr>
            <a:spLocks noGrp="1"/>
          </p:cNvSpPr>
          <p:nvPr/>
        </p:nvSpPr>
        <p:spPr>
          <a:xfrm rot="16396750" flipV="1">
            <a:off x="8149371" y="2897381"/>
            <a:ext cx="4339536" cy="1469567"/>
          </a:xfrm>
          <a:prstGeom prst="rect">
            <a:avLst/>
          </a:prstGeom>
        </p:spPr>
        <p:txBody>
          <a:bodyPr vert="horz" lIns="90000" tIns="46800" rIns="90000" bIns="46800" rtlCol="0" anchor="b" anchorCtr="0">
            <a:noAutofit/>
          </a:bodyPr>
          <a:lstStyle>
            <a:lvl1pPr algn="l" defTabSz="914400" fontAlgn="auto">
              <a:lnSpc>
                <a:spcPct val="100000"/>
              </a:lnSpc>
              <a:spcBef>
                <a:spcPct val="0"/>
              </a:spcBef>
              <a:defRPr sz="4000" b="1" u="none" strike="noStrike" kern="1200" cap="none" spc="300" normalizeH="0" baseline="0">
                <a:solidFill>
                  <a:srgbClr val="5DBBBF"/>
                </a:solidFill>
                <a:latin typeface="Arial" panose="020B0604020202020204" pitchFamily="34" charset="0"/>
                <a:ea typeface="Arial" panose="020B0604020202020204" pitchFamily="34" charset="0"/>
                <a:cs typeface="+mj-cs"/>
              </a:defRPr>
            </a:lvl1pPr>
          </a:lstStyle>
          <a:p>
            <a:endParaRPr lang="en-US" altLang="zh-CN" sz="3200"/>
          </a:p>
        </p:txBody>
      </p:sp>
      <p:sp>
        <p:nvSpPr>
          <p:cNvPr id="1048726" name="标题 7"/>
          <p:cNvSpPr>
            <a:spLocks noGrp="1"/>
          </p:cNvSpPr>
          <p:nvPr/>
        </p:nvSpPr>
        <p:spPr>
          <a:xfrm>
            <a:off x="1128069" y="1047680"/>
            <a:ext cx="6142425" cy="752476"/>
          </a:xfrm>
          <a:prstGeom prst="rect">
            <a:avLst/>
          </a:prstGeom>
        </p:spPr>
        <p:txBody>
          <a:bodyPr vert="horz" lIns="90000" tIns="46800" rIns="90000" bIns="46800" rtlCol="0" anchor="b" anchorCtr="0">
            <a:normAutofit/>
          </a:bodyPr>
          <a:lstStyle>
            <a:lvl1pPr algn="l" defTabSz="914400" fontAlgn="auto">
              <a:lnSpc>
                <a:spcPct val="100000"/>
              </a:lnSpc>
              <a:spcBef>
                <a:spcPct val="0"/>
              </a:spcBef>
              <a:defRPr sz="4000" b="1" u="none" strike="noStrike" kern="1200" cap="none" spc="300" normalizeH="0" baseline="0">
                <a:solidFill>
                  <a:srgbClr val="5DBBBF"/>
                </a:solidFill>
                <a:latin typeface="Arial" panose="020B0604020202020204" pitchFamily="34" charset="0"/>
                <a:ea typeface="Arial" panose="020B0604020202020204" pitchFamily="34" charset="0"/>
                <a:cs typeface="+mj-cs"/>
              </a:defRPr>
            </a:lvl1pPr>
          </a:lstStyle>
          <a:p>
            <a:r>
              <a:rPr lang="en-US" altLang="zh-CN" sz="3200">
                <a:latin typeface="Arial" panose="020B0604020202020204"/>
              </a:rPr>
              <a:t>Οροφοκομία (Housekeeping</a:t>
            </a:r>
            <a:r>
              <a:rPr lang="en-US" altLang="en-US" sz="3200">
                <a:latin typeface="Arial" panose="020B0604020202020204"/>
              </a:rPr>
              <a:t>)</a:t>
            </a:r>
            <a:endParaRPr lang="en-US" altLang="zh-CN"/>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6" cstate="screen"/>
          <a:stretch>
            <a:fillRect/>
          </a:stretch>
        </a:blipFill>
        <a:effectLst/>
      </p:bgPr>
    </p:bg>
    <p:spTree>
      <p:nvGrpSpPr>
        <p:cNvPr id="1" name=""/>
        <p:cNvGrpSpPr/>
        <p:nvPr/>
      </p:nvGrpSpPr>
      <p:grpSpPr>
        <a:xfrm>
          <a:off x="0" y="0"/>
          <a:ext cx="0" cy="0"/>
          <a:chOff x="0" y="0"/>
          <a:chExt cx="0" cy="0"/>
        </a:xfrm>
      </p:grpSpPr>
      <p:sp>
        <p:nvSpPr>
          <p:cNvPr id="1048732" name="Docer搜索：半想象现实   http://chn.docer.com/works/?userid=199927538"/>
          <p:cNvSpPr txBox="1"/>
          <p:nvPr>
            <p:custDataLst>
              <p:tags r:id="rId2"/>
            </p:custDataLst>
          </p:nvPr>
        </p:nvSpPr>
        <p:spPr>
          <a:xfrm>
            <a:off x="1047089" y="0"/>
            <a:ext cx="9914050" cy="942494"/>
          </a:xfrm>
          <a:prstGeom prst="rect">
            <a:avLst/>
          </a:prstGeom>
          <a:noFill/>
        </p:spPr>
        <p:txBody>
          <a:bodyPr wrap="square" rtlCol="0" anchor="b" anchorCtr="0">
            <a:normAutofit/>
          </a:bodyPr>
          <a:lstStyle/>
          <a:p>
            <a:r>
              <a:rPr lang="en-US" altLang="zh-CN" sz="4000" b="1" dirty="0">
                <a:solidFill>
                  <a:schemeClr val="accent1"/>
                </a:solidFill>
                <a:latin typeface="Arial" panose="020B0604020202020204" pitchFamily="34" charset="0"/>
                <a:ea typeface="Arial" panose="020B0604020202020204" pitchFamily="34" charset="0"/>
                <a:cs typeface="Arial" panose="020B0604020202020204" pitchFamily="34" charset="0"/>
              </a:rPr>
              <a:t>Θεματικές Ενότητες ανά Τμήμα</a:t>
            </a:r>
          </a:p>
        </p:txBody>
      </p:sp>
      <p:sp>
        <p:nvSpPr>
          <p:cNvPr id="1048733" name="标题 7"/>
          <p:cNvSpPr>
            <a:spLocks noGrp="1"/>
          </p:cNvSpPr>
          <p:nvPr>
            <p:ph type="title"/>
            <p:custDataLst>
              <p:tags r:id="rId3"/>
            </p:custDataLst>
          </p:nvPr>
        </p:nvSpPr>
        <p:spPr>
          <a:xfrm>
            <a:off x="1345075" y="1156261"/>
            <a:ext cx="7542607" cy="696633"/>
          </a:xfrm>
        </p:spPr>
        <p:txBody>
          <a:bodyPr>
            <a:normAutofit/>
          </a:bodyPr>
          <a:lstStyle/>
          <a:p>
            <a:r>
              <a:rPr lang="en-US" altLang="zh-CN" dirty="0" err="1"/>
              <a:t>Εστί</a:t>
            </a:r>
            <a:r>
              <a:rPr lang="en-US" altLang="zh-CN" dirty="0"/>
              <a:t>αση (F&amp;B) &amp; Κουζίνα</a:t>
            </a:r>
          </a:p>
        </p:txBody>
      </p:sp>
      <p:sp>
        <p:nvSpPr>
          <p:cNvPr id="1048734" name="文本占位符 8"/>
          <p:cNvSpPr>
            <a:spLocks noGrp="1"/>
          </p:cNvSpPr>
          <p:nvPr>
            <p:ph type="body" idx="1"/>
            <p:custDataLst>
              <p:tags r:id="rId4"/>
            </p:custDataLst>
          </p:nvPr>
        </p:nvSpPr>
        <p:spPr>
          <a:xfrm>
            <a:off x="1345075" y="2066661"/>
            <a:ext cx="10054932" cy="3607617"/>
          </a:xfrm>
        </p:spPr>
        <p:txBody>
          <a:bodyPr>
            <a:normAutofit fontScale="92500"/>
          </a:bodyPr>
          <a:lstStyle/>
          <a:p>
            <a:r>
              <a:rPr lang="en-US" altLang="zh-CN" sz="2000" dirty="0" err="1">
                <a:solidFill>
                  <a:schemeClr val="tx1"/>
                </a:solidFill>
              </a:rPr>
              <a:t>Μείωση</a:t>
            </a:r>
            <a:r>
              <a:rPr lang="en-US" altLang="zh-CN" sz="2000" dirty="0">
                <a:solidFill>
                  <a:schemeClr val="tx1"/>
                </a:solidFill>
              </a:rPr>
              <a:t> Σπα</a:t>
            </a:r>
            <a:r>
              <a:rPr lang="en-US" altLang="zh-CN" sz="2000" dirty="0" err="1">
                <a:solidFill>
                  <a:schemeClr val="tx1"/>
                </a:solidFill>
              </a:rPr>
              <a:t>τάλης</a:t>
            </a:r>
            <a:r>
              <a:rPr lang="en-US" altLang="zh-CN" sz="2000" dirty="0">
                <a:solidFill>
                  <a:schemeClr val="tx1"/>
                </a:solidFill>
              </a:rPr>
              <a:t> </a:t>
            </a:r>
            <a:r>
              <a:rPr lang="en-US" altLang="zh-CN" sz="2000" dirty="0" err="1">
                <a:solidFill>
                  <a:schemeClr val="tx1"/>
                </a:solidFill>
              </a:rPr>
              <a:t>Τροφίμων</a:t>
            </a:r>
            <a:r>
              <a:rPr lang="en-US" altLang="zh-CN" sz="2000" dirty="0">
                <a:solidFill>
                  <a:schemeClr val="tx1"/>
                </a:solidFill>
              </a:rPr>
              <a:t> (Food Waste): </a:t>
            </a:r>
          </a:p>
          <a:p>
            <a:r>
              <a:rPr lang="en-US" altLang="zh-CN" sz="2000" dirty="0" err="1">
                <a:solidFill>
                  <a:schemeClr val="tx1"/>
                </a:solidFill>
              </a:rPr>
              <a:t>Τεχνικές</a:t>
            </a:r>
            <a:r>
              <a:rPr lang="en-US" altLang="zh-CN" sz="2000" dirty="0">
                <a:solidFill>
                  <a:schemeClr val="tx1"/>
                </a:solidFill>
              </a:rPr>
              <a:t> </a:t>
            </a:r>
            <a:r>
              <a:rPr lang="en-US" altLang="zh-CN" sz="2000" dirty="0" err="1">
                <a:solidFill>
                  <a:schemeClr val="tx1"/>
                </a:solidFill>
              </a:rPr>
              <a:t>μέτρησης</a:t>
            </a:r>
            <a:r>
              <a:rPr lang="en-US" altLang="zh-CN" sz="2000" dirty="0">
                <a:solidFill>
                  <a:schemeClr val="tx1"/>
                </a:solidFill>
              </a:rPr>
              <a:t> και </a:t>
            </a:r>
            <a:r>
              <a:rPr lang="en-US" altLang="zh-CN" sz="2000" dirty="0" err="1">
                <a:solidFill>
                  <a:schemeClr val="tx1"/>
                </a:solidFill>
              </a:rPr>
              <a:t>ελ</a:t>
            </a:r>
            <a:r>
              <a:rPr lang="en-US" altLang="zh-CN" sz="2000" dirty="0">
                <a:solidFill>
                  <a:schemeClr val="tx1"/>
                </a:solidFill>
              </a:rPr>
              <a:t>αχιστοποίησης των απορριμμάτων τροφίμων.</a:t>
            </a:r>
          </a:p>
          <a:p>
            <a:r>
              <a:rPr lang="en-US" altLang="zh-CN" sz="2000" dirty="0" err="1">
                <a:solidFill>
                  <a:schemeClr val="tx1"/>
                </a:solidFill>
              </a:rPr>
              <a:t>Το</a:t>
            </a:r>
            <a:r>
              <a:rPr lang="en-US" altLang="zh-CN" sz="2000" dirty="0">
                <a:solidFill>
                  <a:schemeClr val="tx1"/>
                </a:solidFill>
              </a:rPr>
              <a:t>πικά Προϊόντα:</a:t>
            </a:r>
          </a:p>
          <a:p>
            <a:r>
              <a:rPr lang="en-US" altLang="zh-CN" sz="2000" dirty="0" err="1">
                <a:solidFill>
                  <a:schemeClr val="tx1"/>
                </a:solidFill>
              </a:rPr>
              <a:t>Σύνδεση</a:t>
            </a:r>
            <a:r>
              <a:rPr lang="en-US" altLang="zh-CN" sz="2000" dirty="0">
                <a:solidFill>
                  <a:schemeClr val="tx1"/>
                </a:solidFill>
              </a:rPr>
              <a:t> </a:t>
            </a:r>
            <a:r>
              <a:rPr lang="en-US" altLang="zh-CN" sz="2000" dirty="0" err="1">
                <a:solidFill>
                  <a:schemeClr val="tx1"/>
                </a:solidFill>
              </a:rPr>
              <a:t>με</a:t>
            </a:r>
            <a:r>
              <a:rPr lang="en-US" altLang="zh-CN" sz="2000" dirty="0">
                <a:solidFill>
                  <a:schemeClr val="tx1"/>
                </a:solidFill>
              </a:rPr>
              <a:t> </a:t>
            </a:r>
            <a:r>
              <a:rPr lang="en-US" altLang="zh-CN" sz="2000" dirty="0" err="1">
                <a:solidFill>
                  <a:schemeClr val="tx1"/>
                </a:solidFill>
              </a:rPr>
              <a:t>το</a:t>
            </a:r>
            <a:r>
              <a:rPr lang="en-US" altLang="zh-CN" sz="2000" dirty="0">
                <a:solidFill>
                  <a:schemeClr val="tx1"/>
                </a:solidFill>
              </a:rPr>
              <a:t>πικούς παραγωγούς για μείωση του ανθρακικού αποτυπώματος.</a:t>
            </a:r>
          </a:p>
          <a:p>
            <a:r>
              <a:rPr lang="en-US" altLang="zh-CN" sz="2000" dirty="0" err="1">
                <a:solidFill>
                  <a:schemeClr val="tx1"/>
                </a:solidFill>
              </a:rPr>
              <a:t>Πλ</a:t>
            </a:r>
            <a:r>
              <a:rPr lang="en-US" altLang="zh-CN" sz="2000" dirty="0">
                <a:solidFill>
                  <a:schemeClr val="tx1"/>
                </a:solidFill>
              </a:rPr>
              <a:t>αστικά Μιας Χρήσης: </a:t>
            </a:r>
          </a:p>
          <a:p>
            <a:r>
              <a:rPr lang="en-US" altLang="zh-CN" sz="2000" dirty="0" err="1">
                <a:solidFill>
                  <a:schemeClr val="tx1"/>
                </a:solidFill>
              </a:rPr>
              <a:t>Αντικ</a:t>
            </a:r>
            <a:r>
              <a:rPr lang="en-US" altLang="zh-CN" sz="2000" dirty="0">
                <a:solidFill>
                  <a:schemeClr val="tx1"/>
                </a:solidFill>
              </a:rPr>
              <a:t>ατάσταση πλαστικών καλαμακίων και συσκευασιών με βιώσιμες εναλλακτικές.</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6" cstate="screen"/>
          <a:stretch>
            <a:fillRect/>
          </a:stretch>
        </a:blipFill>
        <a:effectLst/>
      </p:bgPr>
    </p:bg>
    <p:spTree>
      <p:nvGrpSpPr>
        <p:cNvPr id="1" name=""/>
        <p:cNvGrpSpPr/>
        <p:nvPr/>
      </p:nvGrpSpPr>
      <p:grpSpPr>
        <a:xfrm>
          <a:off x="0" y="0"/>
          <a:ext cx="0" cy="0"/>
          <a:chOff x="0" y="0"/>
          <a:chExt cx="0" cy="0"/>
        </a:xfrm>
      </p:grpSpPr>
      <p:sp>
        <p:nvSpPr>
          <p:cNvPr id="1048735" name="Docer搜索：半想象现实   http://chn.docer.com/works/?userid=199927538"/>
          <p:cNvSpPr txBox="1"/>
          <p:nvPr>
            <p:custDataLst>
              <p:tags r:id="rId2"/>
            </p:custDataLst>
          </p:nvPr>
        </p:nvSpPr>
        <p:spPr>
          <a:xfrm>
            <a:off x="1047089" y="0"/>
            <a:ext cx="9914050" cy="942494"/>
          </a:xfrm>
          <a:prstGeom prst="rect">
            <a:avLst/>
          </a:prstGeom>
          <a:noFill/>
        </p:spPr>
        <p:txBody>
          <a:bodyPr wrap="square" rtlCol="0" anchor="b" anchorCtr="0">
            <a:normAutofit/>
          </a:bodyPr>
          <a:lstStyle/>
          <a:p>
            <a:r>
              <a:rPr lang="en-US" altLang="zh-CN" sz="4000" b="1" dirty="0">
                <a:solidFill>
                  <a:schemeClr val="accent1"/>
                </a:solidFill>
                <a:latin typeface="Arial" panose="020B0604020202020204" pitchFamily="34" charset="0"/>
                <a:ea typeface="Arial" panose="020B0604020202020204" pitchFamily="34" charset="0"/>
                <a:cs typeface="Arial" panose="020B0604020202020204" pitchFamily="34" charset="0"/>
              </a:rPr>
              <a:t>Θεματικές Ενότητες ανά Τμήμα</a:t>
            </a:r>
          </a:p>
        </p:txBody>
      </p:sp>
      <p:sp>
        <p:nvSpPr>
          <p:cNvPr id="1048736" name="标题 7"/>
          <p:cNvSpPr>
            <a:spLocks noGrp="1"/>
          </p:cNvSpPr>
          <p:nvPr>
            <p:ph type="title"/>
            <p:custDataLst>
              <p:tags r:id="rId3"/>
            </p:custDataLst>
          </p:nvPr>
        </p:nvSpPr>
        <p:spPr>
          <a:xfrm>
            <a:off x="1345075" y="1156261"/>
            <a:ext cx="7542607" cy="696633"/>
          </a:xfrm>
        </p:spPr>
        <p:txBody>
          <a:bodyPr>
            <a:normAutofit/>
          </a:bodyPr>
          <a:lstStyle/>
          <a:p>
            <a:r>
              <a:rPr lang="en-US" altLang="zh-CN" sz="3200"/>
              <a:t>Υποδοχή (Front Office</a:t>
            </a:r>
            <a:r>
              <a:rPr lang="en-US" altLang="en-US" sz="3200"/>
              <a:t>)</a:t>
            </a:r>
            <a:endParaRPr lang="en-US" altLang="zh-CN" sz="3200"/>
          </a:p>
        </p:txBody>
      </p:sp>
      <p:sp>
        <p:nvSpPr>
          <p:cNvPr id="1048737" name="文本占位符 8"/>
          <p:cNvSpPr>
            <a:spLocks noGrp="1"/>
          </p:cNvSpPr>
          <p:nvPr>
            <p:ph type="body" idx="1"/>
            <p:custDataLst>
              <p:tags r:id="rId4"/>
            </p:custDataLst>
          </p:nvPr>
        </p:nvSpPr>
        <p:spPr>
          <a:xfrm>
            <a:off x="1345075" y="2066661"/>
            <a:ext cx="10054932" cy="3607617"/>
          </a:xfrm>
        </p:spPr>
        <p:txBody>
          <a:bodyPr>
            <a:normAutofit/>
          </a:bodyPr>
          <a:lstStyle/>
          <a:p>
            <a:r>
              <a:rPr lang="en-US" altLang="zh-CN" sz="2000" dirty="0">
                <a:solidFill>
                  <a:schemeClr val="tx1"/>
                </a:solidFill>
              </a:rPr>
              <a:t>Guest Engagement: </a:t>
            </a:r>
          </a:p>
          <a:p>
            <a:r>
              <a:rPr lang="en-US" altLang="en-US" sz="2000" dirty="0">
                <a:solidFill>
                  <a:schemeClr val="tx1"/>
                </a:solidFill>
              </a:rPr>
              <a:t> </a:t>
            </a:r>
            <a:r>
              <a:rPr lang="en-US" altLang="zh-CN" sz="2000" dirty="0" err="1">
                <a:solidFill>
                  <a:schemeClr val="tx1"/>
                </a:solidFill>
              </a:rPr>
              <a:t>Πώς</a:t>
            </a:r>
            <a:r>
              <a:rPr lang="en-US" altLang="zh-CN" sz="2000" dirty="0">
                <a:solidFill>
                  <a:schemeClr val="tx1"/>
                </a:solidFill>
              </a:rPr>
              <a:t> να επ</a:t>
            </a:r>
            <a:r>
              <a:rPr lang="en-US" altLang="zh-CN" sz="2000" dirty="0" err="1">
                <a:solidFill>
                  <a:schemeClr val="tx1"/>
                </a:solidFill>
              </a:rPr>
              <a:t>ικοινωνούν</a:t>
            </a:r>
            <a:r>
              <a:rPr lang="en-US" altLang="zh-CN" sz="2000" dirty="0">
                <a:solidFill>
                  <a:schemeClr val="tx1"/>
                </a:solidFill>
              </a:rPr>
              <a:t> </a:t>
            </a:r>
            <a:r>
              <a:rPr lang="en-US" altLang="zh-CN" sz="2000" dirty="0" err="1">
                <a:solidFill>
                  <a:schemeClr val="tx1"/>
                </a:solidFill>
              </a:rPr>
              <a:t>τις</a:t>
            </a:r>
            <a:r>
              <a:rPr lang="en-US" altLang="zh-CN" sz="2000" dirty="0">
                <a:solidFill>
                  <a:schemeClr val="tx1"/>
                </a:solidFill>
              </a:rPr>
              <a:t> π</a:t>
            </a:r>
            <a:r>
              <a:rPr lang="en-US" altLang="zh-CN" sz="2000" dirty="0" err="1">
                <a:solidFill>
                  <a:schemeClr val="tx1"/>
                </a:solidFill>
              </a:rPr>
              <a:t>ράσινες</a:t>
            </a:r>
            <a:r>
              <a:rPr lang="en-US" altLang="zh-CN" sz="2000" dirty="0">
                <a:solidFill>
                  <a:schemeClr val="tx1"/>
                </a:solidFill>
              </a:rPr>
              <a:t> </a:t>
            </a:r>
            <a:r>
              <a:rPr lang="en-US" altLang="zh-CN" sz="2000" dirty="0" err="1">
                <a:solidFill>
                  <a:schemeClr val="tx1"/>
                </a:solidFill>
              </a:rPr>
              <a:t>δράσεις</a:t>
            </a:r>
            <a:r>
              <a:rPr lang="en-US" altLang="zh-CN" sz="2000" dirty="0">
                <a:solidFill>
                  <a:schemeClr val="tx1"/>
                </a:solidFill>
              </a:rPr>
              <a:t> </a:t>
            </a:r>
            <a:r>
              <a:rPr lang="en-US" altLang="zh-CN" sz="2000" dirty="0" err="1">
                <a:solidFill>
                  <a:schemeClr val="tx1"/>
                </a:solidFill>
              </a:rPr>
              <a:t>στους</a:t>
            </a:r>
            <a:r>
              <a:rPr lang="en-US" altLang="zh-CN" sz="2000" dirty="0">
                <a:solidFill>
                  <a:schemeClr val="tx1"/>
                </a:solidFill>
              </a:rPr>
              <a:t> επ</a:t>
            </a:r>
            <a:r>
              <a:rPr lang="en-US" altLang="zh-CN" sz="2000" dirty="0" err="1">
                <a:solidFill>
                  <a:schemeClr val="tx1"/>
                </a:solidFill>
              </a:rPr>
              <a:t>ισκέ</a:t>
            </a:r>
            <a:r>
              <a:rPr lang="en-US" altLang="zh-CN" sz="2000" dirty="0">
                <a:solidFill>
                  <a:schemeClr val="tx1"/>
                </a:solidFill>
              </a:rPr>
              <a:t>πτες χωρίς να επηρεάζεται η εμπειρία τους.</a:t>
            </a:r>
          </a:p>
          <a:p>
            <a:r>
              <a:rPr lang="en-US" altLang="zh-CN" sz="2000" dirty="0" err="1">
                <a:solidFill>
                  <a:schemeClr val="tx1"/>
                </a:solidFill>
              </a:rPr>
              <a:t>Ψηφιο</a:t>
            </a:r>
            <a:r>
              <a:rPr lang="en-US" altLang="zh-CN" sz="2000" dirty="0">
                <a:solidFill>
                  <a:schemeClr val="tx1"/>
                </a:solidFill>
              </a:rPr>
              <a:t>ποίηση:</a:t>
            </a:r>
          </a:p>
          <a:p>
            <a:r>
              <a:rPr lang="en-US" altLang="zh-CN" sz="2000" dirty="0">
                <a:solidFill>
                  <a:schemeClr val="tx1"/>
                </a:solidFill>
              </a:rPr>
              <a:t> </a:t>
            </a:r>
            <a:r>
              <a:rPr lang="en-US" altLang="zh-CN" sz="2000" dirty="0" err="1">
                <a:solidFill>
                  <a:schemeClr val="tx1"/>
                </a:solidFill>
              </a:rPr>
              <a:t>Προώθηση</a:t>
            </a:r>
            <a:r>
              <a:rPr lang="en-US" altLang="zh-CN" sz="2000" dirty="0">
                <a:solidFill>
                  <a:schemeClr val="tx1"/>
                </a:solidFill>
              </a:rPr>
              <a:t> digital check-in </a:t>
            </a:r>
            <a:r>
              <a:rPr lang="en-US" altLang="zh-CN" sz="2000" dirty="0" err="1">
                <a:solidFill>
                  <a:schemeClr val="tx1"/>
                </a:solidFill>
              </a:rPr>
              <a:t>γι</a:t>
            </a:r>
            <a:r>
              <a:rPr lang="en-US" altLang="zh-CN" sz="2000" dirty="0">
                <a:solidFill>
                  <a:schemeClr val="tx1"/>
                </a:solidFill>
              </a:rPr>
              <a:t>α μείωση χρήσης χαρτιού</a:t>
            </a:r>
            <a:r>
              <a:rPr lang="en-US" altLang="zh-CN" sz="2000" dirty="0"/>
              <a:t>.</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6" cstate="screen"/>
          <a:stretch>
            <a:fillRect/>
          </a:stretch>
        </a:blipFill>
        <a:effectLst/>
      </p:bgPr>
    </p:bg>
    <p:spTree>
      <p:nvGrpSpPr>
        <p:cNvPr id="1" name=""/>
        <p:cNvGrpSpPr/>
        <p:nvPr/>
      </p:nvGrpSpPr>
      <p:grpSpPr>
        <a:xfrm>
          <a:off x="0" y="0"/>
          <a:ext cx="0" cy="0"/>
          <a:chOff x="0" y="0"/>
          <a:chExt cx="0" cy="0"/>
        </a:xfrm>
      </p:grpSpPr>
      <p:sp>
        <p:nvSpPr>
          <p:cNvPr id="1048738" name="Docer搜索：半想象现实   http://chn.docer.com/works/?userid=199927538"/>
          <p:cNvSpPr txBox="1"/>
          <p:nvPr>
            <p:custDataLst>
              <p:tags r:id="rId2"/>
            </p:custDataLst>
          </p:nvPr>
        </p:nvSpPr>
        <p:spPr>
          <a:xfrm>
            <a:off x="8865619" y="541757"/>
            <a:ext cx="3152140" cy="1019810"/>
          </a:xfrm>
          <a:prstGeom prst="rect">
            <a:avLst/>
          </a:prstGeom>
          <a:noFill/>
        </p:spPr>
        <p:txBody>
          <a:bodyPr wrap="square" rtlCol="0" anchor="b" anchorCtr="0">
            <a:normAutofit/>
          </a:bodyPr>
          <a:lstStyle/>
          <a:p>
            <a:r>
              <a:rPr lang="en-US" altLang="zh-CN" sz="4000" b="1" dirty="0">
                <a:solidFill>
                  <a:schemeClr val="accent1"/>
                </a:solidFill>
                <a:latin typeface="Arial" panose="020B0604020202020204" pitchFamily="34" charset="0"/>
                <a:ea typeface="Arial" panose="020B0604020202020204" pitchFamily="34" charset="0"/>
                <a:cs typeface="Arial" panose="020B0604020202020204" pitchFamily="34" charset="0"/>
              </a:rPr>
              <a:t>PART 01</a:t>
            </a:r>
          </a:p>
        </p:txBody>
      </p:sp>
      <p:sp>
        <p:nvSpPr>
          <p:cNvPr id="1048739" name="标题 7"/>
          <p:cNvSpPr>
            <a:spLocks noGrp="1"/>
          </p:cNvSpPr>
          <p:nvPr>
            <p:ph type="title"/>
            <p:custDataLst>
              <p:tags r:id="rId3"/>
            </p:custDataLst>
          </p:nvPr>
        </p:nvSpPr>
        <p:spPr>
          <a:xfrm>
            <a:off x="448184" y="541757"/>
            <a:ext cx="8914653" cy="891646"/>
          </a:xfrm>
        </p:spPr>
        <p:txBody>
          <a:bodyPr>
            <a:normAutofit fontScale="90000"/>
          </a:bodyPr>
          <a:lstStyle/>
          <a:p>
            <a:r>
              <a:rPr lang="en-US" altLang="zh-CN" dirty="0"/>
              <a:t>"</a:t>
            </a:r>
            <a:r>
              <a:rPr lang="en-US" altLang="zh-CN" dirty="0" err="1"/>
              <a:t>Το</a:t>
            </a:r>
            <a:r>
              <a:rPr lang="en-US" altLang="zh-CN" dirty="0"/>
              <a:t> Πράσινο Ξενοδοχείο: Από </a:t>
            </a:r>
            <a:r>
              <a:rPr lang="en-US" altLang="zh-CN" dirty="0" err="1"/>
              <a:t>τη</a:t>
            </a:r>
            <a:r>
              <a:rPr lang="en-US" altLang="zh-CN" dirty="0"/>
              <a:t> </a:t>
            </a:r>
            <a:r>
              <a:rPr lang="en-US" altLang="zh-CN" dirty="0" err="1"/>
              <a:t>Θεωρί</a:t>
            </a:r>
            <a:r>
              <a:rPr lang="en-US" altLang="zh-CN" dirty="0"/>
              <a:t>α στην Καθημερινή Πράξη"</a:t>
            </a:r>
          </a:p>
        </p:txBody>
      </p:sp>
      <p:sp>
        <p:nvSpPr>
          <p:cNvPr id="1048740" name="文本占位符 8"/>
          <p:cNvSpPr>
            <a:spLocks noGrp="1"/>
          </p:cNvSpPr>
          <p:nvPr>
            <p:ph type="body" idx="1"/>
            <p:custDataLst>
              <p:tags r:id="rId4"/>
            </p:custDataLst>
          </p:nvPr>
        </p:nvSpPr>
        <p:spPr>
          <a:xfrm>
            <a:off x="196257" y="1561567"/>
            <a:ext cx="11043259" cy="2890665"/>
          </a:xfrm>
        </p:spPr>
        <p:txBody>
          <a:bodyPr>
            <a:normAutofit lnSpcReduction="10000"/>
          </a:bodyPr>
          <a:lstStyle/>
          <a:p>
            <a:r>
              <a:rPr lang="en-US" altLang="zh-CN" dirty="0" err="1">
                <a:solidFill>
                  <a:schemeClr val="tx1"/>
                </a:solidFill>
              </a:rPr>
              <a:t>Γι</a:t>
            </a:r>
            <a:r>
              <a:rPr lang="en-US" altLang="zh-CN" dirty="0">
                <a:solidFill>
                  <a:schemeClr val="tx1"/>
                </a:solidFill>
              </a:rPr>
              <a:t>ατί μας αφορά; (Το "Γιατί")</a:t>
            </a:r>
          </a:p>
          <a:p>
            <a:r>
              <a:rPr lang="en-US" altLang="zh-CN" dirty="0" err="1">
                <a:solidFill>
                  <a:schemeClr val="tx1"/>
                </a:solidFill>
              </a:rPr>
              <a:t>Περι</a:t>
            </a:r>
            <a:r>
              <a:rPr lang="en-US" altLang="zh-CN" dirty="0">
                <a:solidFill>
                  <a:schemeClr val="tx1"/>
                </a:solidFill>
              </a:rPr>
              <a:t>βάλλον: Προστατεύουμε τον προορισμό που "πουλάμε" (π.χ. καθα</a:t>
            </a:r>
            <a:r>
              <a:rPr lang="en-US" altLang="zh-CN" dirty="0" err="1">
                <a:solidFill>
                  <a:schemeClr val="tx1"/>
                </a:solidFill>
              </a:rPr>
              <a:t>ρές</a:t>
            </a:r>
            <a:r>
              <a:rPr lang="en-US" altLang="zh-CN" dirty="0">
                <a:solidFill>
                  <a:schemeClr val="tx1"/>
                </a:solidFill>
              </a:rPr>
              <a:t> </a:t>
            </a:r>
            <a:r>
              <a:rPr lang="en-US" altLang="zh-CN" dirty="0" err="1">
                <a:solidFill>
                  <a:schemeClr val="tx1"/>
                </a:solidFill>
              </a:rPr>
              <a:t>θάλ</a:t>
            </a:r>
            <a:r>
              <a:rPr lang="en-US" altLang="zh-CN" dirty="0">
                <a:solidFill>
                  <a:schemeClr val="tx1"/>
                </a:solidFill>
              </a:rPr>
              <a:t>ασσες, πράσινο τοπίο).</a:t>
            </a:r>
          </a:p>
          <a:p>
            <a:r>
              <a:rPr lang="en-US" altLang="zh-CN" dirty="0" err="1">
                <a:solidFill>
                  <a:schemeClr val="tx1"/>
                </a:solidFill>
              </a:rPr>
              <a:t>Οικονομί</a:t>
            </a:r>
            <a:r>
              <a:rPr lang="en-US" altLang="zh-CN" dirty="0">
                <a:solidFill>
                  <a:schemeClr val="tx1"/>
                </a:solidFill>
              </a:rPr>
              <a:t>α: Λιγότερη σπατάλη σημαίνει βιωσιμότητα της επιχείρησης και των θέσεων εργασίας μας.</a:t>
            </a:r>
          </a:p>
          <a:p>
            <a:r>
              <a:rPr lang="en-US" altLang="zh-CN" dirty="0" err="1">
                <a:solidFill>
                  <a:schemeClr val="tx1"/>
                </a:solidFill>
              </a:rPr>
              <a:t>Εμ</a:t>
            </a:r>
            <a:r>
              <a:rPr lang="en-US" altLang="zh-CN" dirty="0">
                <a:solidFill>
                  <a:schemeClr val="tx1"/>
                </a:solidFill>
              </a:rPr>
              <a:t>πειρία Πελάτη: Οι σύγχρονοι ταξιδιώτες επιλέγουν ξενοδοχεία με περιβαλλοντική</a:t>
            </a:r>
            <a:r>
              <a:rPr lang="en-US" altLang="zh-CN" dirty="0"/>
              <a:t> </a:t>
            </a:r>
            <a:r>
              <a:rPr lang="en-US" altLang="zh-CN" dirty="0">
                <a:solidFill>
                  <a:schemeClr val="tx1"/>
                </a:solidFill>
              </a:rPr>
              <a:t>συνείδηση.</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6" cstate="screen"/>
          <a:stretch>
            <a:fillRect/>
          </a:stretch>
        </a:blipFill>
        <a:effectLst/>
      </p:bgPr>
    </p:bg>
    <p:spTree>
      <p:nvGrpSpPr>
        <p:cNvPr id="1" name=""/>
        <p:cNvGrpSpPr/>
        <p:nvPr/>
      </p:nvGrpSpPr>
      <p:grpSpPr>
        <a:xfrm>
          <a:off x="0" y="0"/>
          <a:ext cx="0" cy="0"/>
          <a:chOff x="0" y="0"/>
          <a:chExt cx="0" cy="0"/>
        </a:xfrm>
      </p:grpSpPr>
      <p:sp>
        <p:nvSpPr>
          <p:cNvPr id="1048741" name="Docer搜索：半想象现实   http://chn.docer.com/works/?userid=199927538"/>
          <p:cNvSpPr txBox="1"/>
          <p:nvPr>
            <p:custDataLst>
              <p:tags r:id="rId2"/>
            </p:custDataLst>
          </p:nvPr>
        </p:nvSpPr>
        <p:spPr>
          <a:xfrm>
            <a:off x="8860277" y="1356124"/>
            <a:ext cx="3152140" cy="1019810"/>
          </a:xfrm>
          <a:prstGeom prst="rect">
            <a:avLst/>
          </a:prstGeom>
          <a:noFill/>
        </p:spPr>
        <p:txBody>
          <a:bodyPr wrap="square" rtlCol="0" anchor="b" anchorCtr="0">
            <a:normAutofit/>
          </a:bodyPr>
          <a:lstStyle/>
          <a:p>
            <a:r>
              <a:rPr lang="en-US" altLang="en-US" sz="5400" b="1" dirty="0">
                <a:solidFill>
                  <a:schemeClr val="accent1"/>
                </a:solidFill>
                <a:latin typeface="Arial" panose="020B0604020202020204" pitchFamily="34" charset="0"/>
                <a:ea typeface="Arial" panose="020B0604020202020204" pitchFamily="34" charset="0"/>
                <a:cs typeface="Arial" panose="020B0604020202020204" pitchFamily="34" charset="0"/>
              </a:rPr>
              <a:t>PART 02</a:t>
            </a:r>
            <a:endParaRPr lang="en-US" altLang="zh-CN" sz="5400" b="1" dirty="0">
              <a:solidFill>
                <a:schemeClr val="accent1"/>
              </a:solidFill>
              <a:latin typeface="Arial" panose="020B0604020202020204" pitchFamily="34" charset="0"/>
              <a:ea typeface="Arial" panose="020B0604020202020204" pitchFamily="34" charset="0"/>
              <a:cs typeface="Arial" panose="020B0604020202020204" pitchFamily="34" charset="0"/>
            </a:endParaRPr>
          </a:p>
        </p:txBody>
      </p:sp>
      <p:sp>
        <p:nvSpPr>
          <p:cNvPr id="1048742" name="标题 7"/>
          <p:cNvSpPr>
            <a:spLocks noGrp="1"/>
          </p:cNvSpPr>
          <p:nvPr>
            <p:ph type="title"/>
            <p:custDataLst>
              <p:tags r:id="rId3"/>
            </p:custDataLst>
          </p:nvPr>
        </p:nvSpPr>
        <p:spPr>
          <a:xfrm>
            <a:off x="440374" y="603648"/>
            <a:ext cx="6142425" cy="752476"/>
          </a:xfrm>
        </p:spPr>
        <p:txBody>
          <a:bodyPr>
            <a:normAutofit/>
          </a:bodyPr>
          <a:lstStyle/>
          <a:p>
            <a:r>
              <a:rPr lang="en-US" altLang="zh-CN"/>
              <a:t> Ο στόχος μας (Vision</a:t>
            </a:r>
            <a:r>
              <a:rPr lang="en-US" altLang="en-US"/>
              <a:t>)</a:t>
            </a:r>
            <a:endParaRPr lang="en-US" altLang="zh-CN"/>
          </a:p>
        </p:txBody>
      </p:sp>
      <p:sp>
        <p:nvSpPr>
          <p:cNvPr id="1048743" name="文本占位符 8"/>
          <p:cNvSpPr>
            <a:spLocks noGrp="1"/>
          </p:cNvSpPr>
          <p:nvPr>
            <p:ph type="body" idx="1"/>
            <p:custDataLst>
              <p:tags r:id="rId4"/>
            </p:custDataLst>
          </p:nvPr>
        </p:nvSpPr>
        <p:spPr>
          <a:xfrm>
            <a:off x="626476" y="1617802"/>
            <a:ext cx="8853426" cy="2929323"/>
          </a:xfrm>
        </p:spPr>
        <p:txBody>
          <a:bodyPr>
            <a:normAutofit/>
          </a:bodyPr>
          <a:lstStyle/>
          <a:p>
            <a:r>
              <a:rPr lang="en-US" altLang="zh-CN" dirty="0" err="1">
                <a:solidFill>
                  <a:schemeClr val="tx1"/>
                </a:solidFill>
              </a:rPr>
              <a:t>Μείωση</a:t>
            </a:r>
            <a:r>
              <a:rPr lang="en-US" altLang="zh-CN" dirty="0">
                <a:solidFill>
                  <a:schemeClr val="tx1"/>
                </a:solidFill>
              </a:rPr>
              <a:t> κατα</a:t>
            </a:r>
            <a:r>
              <a:rPr lang="en-US" altLang="zh-CN" dirty="0" err="1">
                <a:solidFill>
                  <a:schemeClr val="tx1"/>
                </a:solidFill>
              </a:rPr>
              <a:t>νάλωσης</a:t>
            </a:r>
            <a:r>
              <a:rPr lang="en-US" altLang="zh-CN" dirty="0">
                <a:solidFill>
                  <a:schemeClr val="tx1"/>
                </a:solidFill>
              </a:rPr>
              <a:t> </a:t>
            </a:r>
            <a:r>
              <a:rPr lang="en-US" altLang="zh-CN" dirty="0" err="1">
                <a:solidFill>
                  <a:schemeClr val="tx1"/>
                </a:solidFill>
              </a:rPr>
              <a:t>ενέργει</a:t>
            </a:r>
            <a:r>
              <a:rPr lang="en-US" altLang="zh-CN" dirty="0">
                <a:solidFill>
                  <a:schemeClr val="tx1"/>
                </a:solidFill>
              </a:rPr>
              <a:t>ας</a:t>
            </a:r>
          </a:p>
          <a:p>
            <a:r>
              <a:rPr lang="en-US" altLang="zh-CN" dirty="0">
                <a:solidFill>
                  <a:schemeClr val="tx1"/>
                </a:solidFill>
              </a:rPr>
              <a:t>Μηδενικό πλα</a:t>
            </a:r>
            <a:r>
              <a:rPr lang="en-US" altLang="zh-CN" dirty="0" err="1">
                <a:solidFill>
                  <a:schemeClr val="tx1"/>
                </a:solidFill>
              </a:rPr>
              <a:t>στικό</a:t>
            </a:r>
            <a:r>
              <a:rPr lang="en-US" altLang="zh-CN" dirty="0">
                <a:solidFill>
                  <a:schemeClr val="tx1"/>
                </a:solidFill>
              </a:rPr>
              <a:t> </a:t>
            </a:r>
            <a:r>
              <a:rPr lang="en-US" altLang="zh-CN" dirty="0" err="1">
                <a:solidFill>
                  <a:schemeClr val="tx1"/>
                </a:solidFill>
              </a:rPr>
              <a:t>μί</a:t>
            </a:r>
            <a:r>
              <a:rPr lang="en-US" altLang="zh-CN" dirty="0">
                <a:solidFill>
                  <a:schemeClr val="tx1"/>
                </a:solidFill>
              </a:rPr>
              <a:t>ας χρήσης.</a:t>
            </a:r>
          </a:p>
          <a:p>
            <a:r>
              <a:rPr lang="en-US" altLang="zh-CN" dirty="0">
                <a:solidFill>
                  <a:schemeClr val="tx1"/>
                </a:solidFill>
              </a:rPr>
              <a:t>Ορθή </a:t>
            </a:r>
            <a:r>
              <a:rPr lang="en-US" altLang="zh-CN" dirty="0" err="1">
                <a:solidFill>
                  <a:schemeClr val="tx1"/>
                </a:solidFill>
              </a:rPr>
              <a:t>δι</a:t>
            </a:r>
            <a:r>
              <a:rPr lang="en-US" altLang="zh-CN" dirty="0">
                <a:solidFill>
                  <a:schemeClr val="tx1"/>
                </a:solidFill>
              </a:rPr>
              <a:t>αχείριση απορριμμάτων στην πηγή (εκεί που παράγονται).</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8" name="Title 6"/>
          <p:cNvSpPr txBox="1"/>
          <p:nvPr userDrawn="1">
            <p:custDataLst>
              <p:tags r:id="rId2"/>
            </p:custDataLst>
          </p:nvPr>
        </p:nvSpPr>
        <p:spPr>
          <a:xfrm>
            <a:off x="608664" y="5202434"/>
            <a:ext cx="10973399" cy="1043940"/>
          </a:xfrm>
          <a:prstGeom prst="rect">
            <a:avLst/>
          </a:prstGeom>
          <a:noFill/>
          <a:ln w="3175">
            <a:noFill/>
            <a:prstDash val="dash"/>
          </a:ln>
        </p:spPr>
        <p:txBody>
          <a:bodyPr wrap="square" lIns="90170" tIns="46990" rIns="90170" bIns="4699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30000"/>
              </a:lnSpc>
              <a:spcAft>
                <a:spcPts val="800"/>
              </a:spcAft>
            </a:pPr>
            <a:r>
              <a:rPr lang="en-US" altLang="zh-CN" sz="1800" spc="5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συγκεκριμένα επόμενα βήματα που μπορεί να εφαρμόσει ο κάθε εργαζόμενος από την επόμενη κιόλας μέρα στη βάρδιά του.</a:t>
            </a:r>
          </a:p>
        </p:txBody>
      </p:sp>
      <p:sp>
        <p:nvSpPr>
          <p:cNvPr id="1048749" name="Title 6"/>
          <p:cNvSpPr txBox="1"/>
          <p:nvPr userDrawn="1">
            <p:custDataLst>
              <p:tags r:id="rId3"/>
            </p:custDataLst>
          </p:nvPr>
        </p:nvSpPr>
        <p:spPr>
          <a:xfrm>
            <a:off x="446455" y="4448288"/>
            <a:ext cx="10973399" cy="565146"/>
          </a:xfrm>
          <a:prstGeom prst="rect">
            <a:avLst/>
          </a:prstGeom>
          <a:noFill/>
          <a:ln w="3175">
            <a:noFill/>
            <a:prstDash val="dash"/>
          </a:ln>
        </p:spPr>
        <p:txBody>
          <a:bodyPr wrap="square" lIns="90170" tIns="46990" rIns="90170" bIns="4699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spcAft>
                <a:spcPts val="800"/>
              </a:spcAft>
            </a:pPr>
            <a:r>
              <a:rPr lang="en-US" altLang="zh-CN" sz="3200" b="1" spc="30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Δράσεις "Επόμενης Μέρας" (Το "Πώς")</a:t>
            </a:r>
          </a:p>
        </p:txBody>
      </p:sp>
      <p:pic>
        <p:nvPicPr>
          <p:cNvPr id="2097166" name="图片 4" descr="C:\Users\Kingsoft\Desktop\图片库\花\arrangement-art-artificial-1624259.jpgarrangement-art-artificial-1624259"/>
          <p:cNvPicPr>
            <a:picLocks noChangeAspect="1"/>
          </p:cNvPicPr>
          <p:nvPr>
            <p:custDataLst>
              <p:tags r:id="rId4"/>
            </p:custDataLst>
          </p:nvPr>
        </p:nvPicPr>
        <p:blipFill rotWithShape="1">
          <a:blip r:embed="rId6" cstate="screen"/>
          <a:srcRect/>
          <a:stretch>
            <a:fillRect/>
          </a:stretch>
        </p:blipFill>
        <p:spPr>
          <a:xfrm>
            <a:off x="609298" y="611626"/>
            <a:ext cx="10970099" cy="3647662"/>
          </a:xfrm>
          <a:prstGeom prst="rect">
            <a:avLst/>
          </a:prstGeom>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标题 3"/>
          <p:cNvSpPr>
            <a:spLocks noGrp="1"/>
          </p:cNvSpPr>
          <p:nvPr>
            <p:ph type="title"/>
            <p:custDataLst>
              <p:tags r:id="rId2"/>
            </p:custDataLst>
          </p:nvPr>
        </p:nvSpPr>
        <p:spPr>
          <a:xfrm>
            <a:off x="397091" y="105476"/>
            <a:ext cx="5852094" cy="882000"/>
          </a:xfrm>
        </p:spPr>
        <p:txBody>
          <a:bodyPr>
            <a:noAutofit/>
          </a:bodyPr>
          <a:lstStyle/>
          <a:p>
            <a:r>
              <a:rPr lang="en-US" altLang="zh-CN" sz="2800" dirty="0"/>
              <a:t>Τμήμα Οροφοκομίας (Housekeeping)</a:t>
            </a:r>
            <a:endParaRPr lang="en-US" altLang="zh-CN" sz="2800"/>
          </a:p>
        </p:txBody>
      </p:sp>
      <p:sp>
        <p:nvSpPr>
          <p:cNvPr id="1048614" name="文本占位符 4"/>
          <p:cNvSpPr>
            <a:spLocks noGrp="1"/>
          </p:cNvSpPr>
          <p:nvPr>
            <p:ph type="body" sz="quarter" idx="13"/>
            <p:custDataLst>
              <p:tags r:id="rId3"/>
            </p:custDataLst>
          </p:nvPr>
        </p:nvSpPr>
        <p:spPr>
          <a:xfrm>
            <a:off x="168055" y="670184"/>
            <a:ext cx="4755111" cy="4935953"/>
          </a:xfrm>
        </p:spPr>
        <p:txBody>
          <a:bodyPr>
            <a:normAutofit/>
          </a:bodyPr>
          <a:lstStyle/>
          <a:p>
            <a:pPr marL="0" indent="0">
              <a:buNone/>
            </a:pPr>
            <a:endParaRPr lang="en-US" altLang="zh-CN" dirty="0"/>
          </a:p>
          <a:p>
            <a:pPr marL="0" indent="0">
              <a:buNone/>
            </a:pPr>
            <a:r>
              <a:rPr lang="en-US" altLang="zh-CN" dirty="0"/>
              <a:t>Τι κάνουμε από αύριο:</a:t>
            </a:r>
          </a:p>
          <a:p>
            <a:pPr marL="0" indent="0">
              <a:buNone/>
            </a:pPr>
            <a:r>
              <a:rPr lang="en-US" altLang="zh-CN" dirty="0"/>
              <a:t>Ρύθμιση Θερμοκρασίας: Κατά τον καθαρισμό, ρυθμίζουμε το AC στους 24-26°C (καλοκαίρι) και κλείνουμε τις κουρτίνες για να μη "βράζει" το δωμάτιο.</a:t>
            </a:r>
          </a:p>
          <a:p>
            <a:pPr marL="0" indent="0">
              <a:buNone/>
            </a:pPr>
            <a:r>
              <a:rPr lang="en-US" altLang="zh-CN" dirty="0"/>
              <a:t>Έλεγχος Διαρροών: Αναφέρουμε αμέσως κάθε βρύση ή καζανάκι που στάζει (μία σταγόνα το δευτερόλεπτο = 20 λίτρα χαμένο νερό τη μέρα).</a:t>
            </a:r>
          </a:p>
          <a:p>
            <a:pPr marL="0" indent="0">
              <a:buNone/>
            </a:pPr>
            <a:r>
              <a:rPr lang="en-US" altLang="zh-CN" dirty="0"/>
              <a:t>Διαλογή στην πηγή: Χρησιμοποιούμε το καρότσι για να ξεχωρίζουμε ανακυκλώσιμα (μπουκάλια, χαρτιά) από τα κοινά σκουπίδια κατά το άδειασμα των κάδων δωματίου.</a:t>
            </a:r>
          </a:p>
        </p:txBody>
      </p:sp>
      <p:pic>
        <p:nvPicPr>
          <p:cNvPr id="2097158" name="内容占位符 2" descr="图片1"/>
          <p:cNvPicPr>
            <a:picLocks noGrp="1" noChangeAspect="1"/>
          </p:cNvPicPr>
          <p:nvPr>
            <p:ph sz="quarter" idx="14"/>
            <p:custDataLst>
              <p:tags r:id="rId4"/>
            </p:custDataLst>
          </p:nvPr>
        </p:nvPicPr>
        <p:blipFill>
          <a:blip r:embed="rId6"/>
          <a:stretch>
            <a:fillRect/>
          </a:stretch>
        </p:blipFill>
        <p:spPr>
          <a:xfrm>
            <a:off x="5102116" y="769938"/>
            <a:ext cx="6477218" cy="5087937"/>
          </a:xfrm>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标题 3"/>
          <p:cNvSpPr>
            <a:spLocks noGrp="1"/>
          </p:cNvSpPr>
          <p:nvPr>
            <p:ph type="title"/>
            <p:custDataLst>
              <p:tags r:id="rId2"/>
            </p:custDataLst>
          </p:nvPr>
        </p:nvSpPr>
        <p:spPr>
          <a:xfrm>
            <a:off x="364461" y="128670"/>
            <a:ext cx="7759696" cy="882000"/>
          </a:xfrm>
        </p:spPr>
        <p:txBody>
          <a:bodyPr>
            <a:noAutofit/>
          </a:bodyPr>
          <a:lstStyle/>
          <a:p>
            <a:r>
              <a:rPr lang="en-US" altLang="zh-CN" sz="3200" dirty="0"/>
              <a:t>Τμήμα Εστίασης &amp; Κουζίνας (F&amp;B)</a:t>
            </a:r>
            <a:endParaRPr lang="en-US" altLang="zh-CN" sz="3200"/>
          </a:p>
        </p:txBody>
      </p:sp>
      <p:sp>
        <p:nvSpPr>
          <p:cNvPr id="1048612" name="文本占位符 4"/>
          <p:cNvSpPr>
            <a:spLocks noGrp="1"/>
          </p:cNvSpPr>
          <p:nvPr>
            <p:ph type="body" sz="quarter" idx="13"/>
            <p:custDataLst>
              <p:tags r:id="rId3"/>
            </p:custDataLst>
          </p:nvPr>
        </p:nvSpPr>
        <p:spPr>
          <a:xfrm>
            <a:off x="151213" y="569670"/>
            <a:ext cx="4755111" cy="4935953"/>
          </a:xfrm>
        </p:spPr>
        <p:txBody>
          <a:bodyPr>
            <a:normAutofit fontScale="93750"/>
          </a:bodyPr>
          <a:lstStyle/>
          <a:p>
            <a:pPr marL="0" indent="0">
              <a:buNone/>
            </a:pPr>
            <a:endParaRPr lang="en-US" altLang="zh-CN" dirty="0"/>
          </a:p>
          <a:p>
            <a:pPr marL="0" indent="0">
              <a:buNone/>
            </a:pPr>
            <a:r>
              <a:rPr lang="en-US" altLang="zh-CN" dirty="0"/>
              <a:t>Τι κάνουμε από αύριο:</a:t>
            </a:r>
          </a:p>
          <a:p>
            <a:pPr marL="0" indent="0">
              <a:buNone/>
            </a:pPr>
            <a:r>
              <a:rPr lang="en-US" altLang="zh-CN" dirty="0"/>
              <a:t>First In – First Out (FIFO): Αυστηρός έλεγχος ημερομηνιών για να μη λήγουν τρόφιμα και καταλήγουν στα σκουπίδια.</a:t>
            </a:r>
          </a:p>
          <a:p>
            <a:pPr marL="0" indent="0">
              <a:buNone/>
            </a:pPr>
            <a:r>
              <a:rPr lang="en-US" altLang="zh-CN" dirty="0"/>
              <a:t>Buffet Management: Σερβίρουμε μικρότερες ποσότητες που ανανεώνονται συχνότερα, ώστε να μειωθεί η περίσσεια φαγητού στο κλείσιμο.</a:t>
            </a:r>
          </a:p>
          <a:p>
            <a:pPr marL="0" indent="0">
              <a:buNone/>
            </a:pPr>
            <a:r>
              <a:rPr lang="en-US" altLang="zh-CN" dirty="0"/>
              <a:t>Όχι στο πλαστικό: Προτείνουμε ενεργά στους πελάτες νερό σε γυάλινο μπουκάλι ή φιλτραρισμένο, αντί για πλαστικό.</a:t>
            </a:r>
          </a:p>
          <a:p>
            <a:pPr marL="0" indent="0">
              <a:buNone/>
            </a:pPr>
            <a:r>
              <a:rPr lang="en-US" altLang="zh-CN" dirty="0"/>
              <a:t>Οχι</a:t>
            </a:r>
            <a:r>
              <a:rPr lang="en-US" altLang="en-US" dirty="0"/>
              <a:t> στο χαρτι κουζινας χρησιμοπουμε υφασμα</a:t>
            </a:r>
            <a:endParaRPr lang="en-US" altLang="zh-CN" dirty="0"/>
          </a:p>
        </p:txBody>
      </p:sp>
      <p:pic>
        <p:nvPicPr>
          <p:cNvPr id="2097157" name="内容占位符 2" descr="图片1"/>
          <p:cNvPicPr>
            <a:picLocks noGrp="1" noChangeAspect="1"/>
          </p:cNvPicPr>
          <p:nvPr>
            <p:ph sz="quarter" idx="14"/>
            <p:custDataLst>
              <p:tags r:id="rId4"/>
            </p:custDataLst>
          </p:nvPr>
        </p:nvPicPr>
        <p:blipFill>
          <a:blip r:embed="rId6"/>
          <a:stretch>
            <a:fillRect/>
          </a:stretch>
        </p:blipFill>
        <p:spPr>
          <a:xfrm>
            <a:off x="5102116" y="769938"/>
            <a:ext cx="6477218" cy="5087937"/>
          </a:xfr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Docer搜索：半想象现实   http://chn.docer.com/works/?userid=199927538"/>
          <p:cNvSpPr txBox="1"/>
          <p:nvPr>
            <p:custDataLst>
              <p:tags r:id="rId2"/>
            </p:custDataLst>
          </p:nvPr>
        </p:nvSpPr>
        <p:spPr>
          <a:xfrm>
            <a:off x="8876581" y="653305"/>
            <a:ext cx="2867200" cy="1014730"/>
          </a:xfrm>
          <a:prstGeom prst="rect">
            <a:avLst/>
          </a:prstGeom>
          <a:noFill/>
        </p:spPr>
        <p:txBody>
          <a:bodyPr wrap="square" rtlCol="0">
            <a:normAutofit/>
          </a:bodyPr>
          <a:lstStyle/>
          <a:p>
            <a:pPr algn="l"/>
            <a:endParaRPr lang="en-US" altLang="zh-CN" sz="6000" dirty="0">
              <a:solidFill>
                <a:schemeClr val="accent1"/>
              </a:solidFill>
              <a:latin typeface="Arial" panose="020B0604020202020204" pitchFamily="34" charset="0"/>
              <a:ea typeface="Arial" panose="020B0604020202020204" pitchFamily="34" charset="0"/>
              <a:cs typeface="Arial" panose="020B0604020202020204" pitchFamily="34" charset="0"/>
            </a:endParaRPr>
          </a:p>
        </p:txBody>
      </p:sp>
      <p:cxnSp>
        <p:nvCxnSpPr>
          <p:cNvPr id="3145728" name="Docer搜索：半想象现实   http://chn.docer.com/works/?userid=199927538"/>
          <p:cNvCxnSpPr/>
          <p:nvPr>
            <p:custDataLst>
              <p:tags r:id="rId3"/>
            </p:custDataLst>
          </p:nvPr>
        </p:nvCxnSpPr>
        <p:spPr>
          <a:xfrm>
            <a:off x="3831775" y="1184080"/>
            <a:ext cx="1" cy="1586234"/>
          </a:xfrm>
          <a:prstGeom prst="line">
            <a:avLst/>
          </a:prstGeom>
          <a:ln w="38100">
            <a:solidFill>
              <a:srgbClr val="4EAEB2"/>
            </a:solidFill>
          </a:ln>
        </p:spPr>
        <p:style>
          <a:lnRef idx="1">
            <a:schemeClr val="accent1"/>
          </a:lnRef>
          <a:fillRef idx="0">
            <a:schemeClr val="accent1"/>
          </a:fillRef>
          <a:effectRef idx="0">
            <a:schemeClr val="accent1"/>
          </a:effectRef>
          <a:fontRef idx="minor">
            <a:schemeClr val="tx1"/>
          </a:fontRef>
        </p:style>
      </p:cxnSp>
      <p:sp>
        <p:nvSpPr>
          <p:cNvPr id="1048628" name="Docer搜索：半想象现实   http://chn.docer.com/works/?userid=199927538"/>
          <p:cNvSpPr txBox="1"/>
          <p:nvPr>
            <p:custDataLst>
              <p:tags r:id="rId4"/>
            </p:custDataLst>
          </p:nvPr>
        </p:nvSpPr>
        <p:spPr>
          <a:xfrm>
            <a:off x="1488085" y="1211251"/>
            <a:ext cx="1995534" cy="1560762"/>
          </a:xfrm>
          <a:prstGeom prst="rect">
            <a:avLst/>
          </a:prstGeom>
          <a:noFill/>
        </p:spPr>
        <p:txBody>
          <a:bodyPr wrap="square" rtlCol="0">
            <a:normAutofit/>
          </a:bodyPr>
          <a:lstStyle/>
          <a:p>
            <a:pPr algn="ctr"/>
            <a:r>
              <a:rPr lang="en-US" altLang="zh-CN" sz="3200" dirty="0">
                <a:solidFill>
                  <a:schemeClr val="accent1"/>
                </a:solidFill>
                <a:latin typeface="Arial" panose="020B0604020202020204" pitchFamily="34" charset="0"/>
                <a:ea typeface="Arial" panose="020B0604020202020204" pitchFamily="34" charset="0"/>
                <a:cs typeface="Arial" panose="020B0604020202020204" pitchFamily="34" charset="0"/>
              </a:rPr>
              <a:t>01.</a:t>
            </a:r>
          </a:p>
        </p:txBody>
      </p:sp>
      <p:sp>
        <p:nvSpPr>
          <p:cNvPr id="1048629" name="文本框 9"/>
          <p:cNvSpPr txBox="1"/>
          <p:nvPr>
            <p:custDataLst>
              <p:tags r:id="rId5"/>
            </p:custDataLst>
          </p:nvPr>
        </p:nvSpPr>
        <p:spPr>
          <a:xfrm>
            <a:off x="3831775" y="1211251"/>
            <a:ext cx="7384771" cy="1168434"/>
          </a:xfrm>
          <a:prstGeom prst="rect">
            <a:avLst/>
          </a:prstGeom>
          <a:noFill/>
        </p:spPr>
        <p:txBody>
          <a:bodyPr wrap="square" rtlCol="0">
            <a:normAutofit/>
          </a:bodyPr>
          <a:lstStyle/>
          <a:p>
            <a:pPr algn="l"/>
            <a:r>
              <a:rPr lang="en-US" altLang="zh-CN" sz="2000" b="1" dirty="0" err="1">
                <a:latin typeface="Arial" panose="020B0604020202020204"/>
              </a:rPr>
              <a:t>Οι</a:t>
            </a:r>
            <a:r>
              <a:rPr lang="en-US" altLang="zh-CN" sz="2000" b="1" dirty="0">
                <a:latin typeface="Arial" panose="020B0604020202020204"/>
              </a:rPr>
              <a:t> βα</a:t>
            </a:r>
            <a:r>
              <a:rPr lang="en-US" altLang="zh-CN" sz="2000" b="1" dirty="0" err="1">
                <a:latin typeface="Arial" panose="020B0604020202020204"/>
              </a:rPr>
              <a:t>σικές</a:t>
            </a:r>
            <a:r>
              <a:rPr lang="en-US" altLang="zh-CN" sz="2000" b="1" dirty="0">
                <a:latin typeface="Arial" panose="020B0604020202020204"/>
              </a:rPr>
              <a:t> π</a:t>
            </a:r>
            <a:r>
              <a:rPr lang="en-US" altLang="zh-CN" sz="2000" b="1" dirty="0" err="1">
                <a:latin typeface="Arial" panose="020B0604020202020204"/>
              </a:rPr>
              <a:t>ερι</a:t>
            </a:r>
            <a:r>
              <a:rPr lang="en-US" altLang="zh-CN" sz="2000" b="1" dirty="0">
                <a:latin typeface="Arial" panose="020B0604020202020204"/>
              </a:rPr>
              <a:t>βαλλοντικές δράσεις στοχεύουν στην προστασία, τη διατήρηση και την αποκατάσταση του φυσικού περιβάλλοντος.</a:t>
            </a:r>
            <a:endParaRPr lang="en-US" altLang="zh-CN" sz="2000" dirty="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sym typeface="+mn-lt"/>
            </a:endParaRPr>
          </a:p>
        </p:txBody>
      </p:sp>
      <p:sp>
        <p:nvSpPr>
          <p:cNvPr id="1048630" name="文本框 10"/>
          <p:cNvSpPr txBox="1"/>
          <p:nvPr>
            <p:custDataLst>
              <p:tags r:id="rId6"/>
            </p:custDataLst>
          </p:nvPr>
        </p:nvSpPr>
        <p:spPr>
          <a:xfrm>
            <a:off x="3831774" y="2379684"/>
            <a:ext cx="7154751" cy="1682397"/>
          </a:xfrm>
          <a:prstGeom prst="rect">
            <a:avLst/>
          </a:prstGeom>
          <a:noFill/>
        </p:spPr>
        <p:txBody>
          <a:bodyPr wrap="square" rtlCol="0">
            <a:normAutofit lnSpcReduction="20000"/>
          </a:bodyPr>
          <a:lstStyle/>
          <a:p>
            <a:pPr algn="l"/>
            <a:r>
              <a:rPr lang="en-US" altLang="zh-CN" sz="1800" b="1">
                <a:latin typeface="Arial" panose="020B0604020202020204"/>
              </a:rPr>
              <a:t>Σύμφωνα με την ευρωπαϊκή περιβαλλοντική πολιτική, οι δράσεις αυτές διέπονται από τις αρχές της πρόληψης, της προφύλαξης και της επανόρθωσης της ρύπανσης.</a:t>
            </a:r>
            <a:endParaRPr lang="en-US" altLang="zh-CN" sz="180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sym typeface="+mn-lt"/>
            </a:endParaRPr>
          </a:p>
        </p:txBody>
      </p:sp>
      <p:cxnSp>
        <p:nvCxnSpPr>
          <p:cNvPr id="3145729" name="Docer搜索：半想象现实   http://chn.docer.com/works/?userid=199927538"/>
          <p:cNvCxnSpPr/>
          <p:nvPr>
            <p:custDataLst>
              <p:tags r:id="rId7"/>
            </p:custDataLst>
          </p:nvPr>
        </p:nvCxnSpPr>
        <p:spPr>
          <a:xfrm>
            <a:off x="3831775" y="3920079"/>
            <a:ext cx="1" cy="1586236"/>
          </a:xfrm>
          <a:prstGeom prst="line">
            <a:avLst/>
          </a:prstGeom>
          <a:ln w="38100">
            <a:solidFill>
              <a:srgbClr val="4EAEB2"/>
            </a:solidFill>
          </a:ln>
        </p:spPr>
        <p:style>
          <a:lnRef idx="1">
            <a:schemeClr val="accent1"/>
          </a:lnRef>
          <a:fillRef idx="0">
            <a:schemeClr val="accent1"/>
          </a:fillRef>
          <a:effectRef idx="0">
            <a:schemeClr val="accent1"/>
          </a:effectRef>
          <a:fontRef idx="minor">
            <a:schemeClr val="tx1"/>
          </a:fontRef>
        </p:style>
      </p:cxnSp>
      <p:sp>
        <p:nvSpPr>
          <p:cNvPr id="1048631" name="Docer搜索：半想象现实   http://chn.docer.com/works/?userid=199927538"/>
          <p:cNvSpPr txBox="1"/>
          <p:nvPr>
            <p:custDataLst>
              <p:tags r:id="rId8"/>
            </p:custDataLst>
          </p:nvPr>
        </p:nvSpPr>
        <p:spPr>
          <a:xfrm>
            <a:off x="1462614" y="3947253"/>
            <a:ext cx="2046479" cy="1564159"/>
          </a:xfrm>
          <a:prstGeom prst="rect">
            <a:avLst/>
          </a:prstGeom>
          <a:noFill/>
        </p:spPr>
        <p:txBody>
          <a:bodyPr wrap="square" rtlCol="0">
            <a:normAutofit/>
          </a:bodyPr>
          <a:lstStyle/>
          <a:p>
            <a:pPr algn="ctr"/>
            <a:r>
              <a:rPr lang="en-US" altLang="zh-CN" sz="3200" dirty="0">
                <a:solidFill>
                  <a:schemeClr val="accent1"/>
                </a:solidFill>
                <a:latin typeface="Arial" panose="020B0604020202020204" pitchFamily="34" charset="0"/>
                <a:ea typeface="Arial" panose="020B0604020202020204" pitchFamily="34" charset="0"/>
                <a:cs typeface="Arial" panose="020B0604020202020204" pitchFamily="34" charset="0"/>
              </a:rPr>
              <a:t>02.</a:t>
            </a:r>
          </a:p>
        </p:txBody>
      </p:sp>
      <p:sp>
        <p:nvSpPr>
          <p:cNvPr id="1048632" name="Text Box 1048631"/>
          <p:cNvSpPr txBox="1"/>
          <p:nvPr/>
        </p:nvSpPr>
        <p:spPr>
          <a:xfrm>
            <a:off x="3831776" y="3746721"/>
            <a:ext cx="7032823" cy="701040"/>
          </a:xfrm>
          <a:prstGeom prst="rect">
            <a:avLst/>
          </a:prstGeom>
        </p:spPr>
        <p:txBody>
          <a:bodyPr wrap="square" rtlCol="0">
            <a:spAutoFit/>
          </a:bodyPr>
          <a:lstStyle/>
          <a:p>
            <a:r>
              <a:rPr lang="el-GR" sz="2000" b="1"/>
              <a:t>Τα πιο σημαντικά περιβαλλοντικά νομοθετήματα της Ευρωπαϊκής Ένωσης </a:t>
            </a:r>
            <a:endParaRPr lang="el-GR" sz="2000" b="1">
              <a:solidFill>
                <a:srgbClr val="000000"/>
              </a:solidFill>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标题 3"/>
          <p:cNvSpPr>
            <a:spLocks noGrp="1"/>
          </p:cNvSpPr>
          <p:nvPr>
            <p:ph type="title"/>
            <p:custDataLst>
              <p:tags r:id="rId2"/>
            </p:custDataLst>
          </p:nvPr>
        </p:nvSpPr>
        <p:spPr>
          <a:xfrm>
            <a:off x="364460" y="128670"/>
            <a:ext cx="11214873" cy="882000"/>
          </a:xfrm>
        </p:spPr>
        <p:txBody>
          <a:bodyPr>
            <a:noAutofit/>
          </a:bodyPr>
          <a:lstStyle/>
          <a:p>
            <a:r>
              <a:rPr lang="en-US" altLang="zh-CN" sz="2800" dirty="0"/>
              <a:t>Υποδοχή &amp; Συντήρηση (Front Office &amp; Maintenance)</a:t>
            </a:r>
          </a:p>
        </p:txBody>
      </p:sp>
      <p:sp>
        <p:nvSpPr>
          <p:cNvPr id="1048602" name="文本占位符 4"/>
          <p:cNvSpPr>
            <a:spLocks noGrp="1"/>
          </p:cNvSpPr>
          <p:nvPr>
            <p:ph type="body" sz="quarter" idx="13"/>
            <p:custDataLst>
              <p:tags r:id="rId3"/>
            </p:custDataLst>
          </p:nvPr>
        </p:nvSpPr>
        <p:spPr>
          <a:xfrm>
            <a:off x="151213" y="569670"/>
            <a:ext cx="4755111" cy="4935953"/>
          </a:xfrm>
        </p:spPr>
        <p:txBody>
          <a:bodyPr>
            <a:normAutofit/>
          </a:bodyPr>
          <a:lstStyle/>
          <a:p>
            <a:pPr marL="0" indent="0">
              <a:buNone/>
            </a:pPr>
            <a:endParaRPr lang="en-US" altLang="zh-CN" dirty="0"/>
          </a:p>
          <a:p>
            <a:pPr marL="0" indent="0">
              <a:buNone/>
            </a:pPr>
            <a:r>
              <a:rPr lang="en-US" altLang="zh-CN" dirty="0"/>
              <a:t>Τι κάνουμε από αύριο:</a:t>
            </a:r>
          </a:p>
          <a:p>
            <a:pPr marL="0" indent="0">
              <a:buNone/>
            </a:pPr>
            <a:r>
              <a:rPr lang="en-US" altLang="zh-CN" dirty="0"/>
              <a:t>Paperless: Στέλνουμε τις αποδείξεις/τιμολόγια με email αντί να τα τυπώνουμε.</a:t>
            </a:r>
          </a:p>
          <a:p>
            <a:pPr marL="0" indent="0">
              <a:buNone/>
            </a:pPr>
            <a:r>
              <a:rPr lang="en-US" altLang="zh-CN" dirty="0"/>
              <a:t>Ενημέρωση Πελάτη: Εξηγούμε με χαμόγελο γιατί αλλάζουμε πετσέτες κάθε 2 μέρες (εκτός αν ζητηθεί το αντίθετο), τονίζοντας τη σωτηρία του νερού.</a:t>
            </a:r>
          </a:p>
          <a:p>
            <a:pPr marL="0" indent="0">
              <a:buNone/>
            </a:pPr>
            <a:r>
              <a:rPr lang="en-US" altLang="zh-CN" dirty="0"/>
              <a:t>Φωτισμός: Η συντήρηση αντικαθιστά κάθε καμένη λάμπα μόνο με LED και ελέγχει τους χρονοδιακόπτες στους κοινόχρηστους χώρους.</a:t>
            </a:r>
          </a:p>
        </p:txBody>
      </p:sp>
      <p:pic>
        <p:nvPicPr>
          <p:cNvPr id="2097155" name="内容占位符 2" descr="图片1"/>
          <p:cNvPicPr>
            <a:picLocks noGrp="1" noChangeAspect="1"/>
          </p:cNvPicPr>
          <p:nvPr>
            <p:ph sz="quarter" idx="14"/>
            <p:custDataLst>
              <p:tags r:id="rId4"/>
            </p:custDataLst>
          </p:nvPr>
        </p:nvPicPr>
        <p:blipFill>
          <a:blip r:embed="rId6"/>
          <a:stretch>
            <a:fillRect/>
          </a:stretch>
        </p:blipFill>
        <p:spPr>
          <a:xfrm>
            <a:off x="5102116" y="1091682"/>
            <a:ext cx="6477218" cy="4766193"/>
          </a:xfrm>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Title 1048588"/>
          <p:cNvSpPr>
            <a:spLocks noGrp="1"/>
          </p:cNvSpPr>
          <p:nvPr>
            <p:ph type="title" hasCustomPrompt="1"/>
          </p:nvPr>
        </p:nvSpPr>
        <p:spPr/>
        <p:txBody>
          <a:bodyPr>
            <a:noAutofit/>
          </a:bodyPr>
          <a:lstStyle/>
          <a:p>
            <a:r>
              <a:rPr lang="el-GR" sz="2800"/>
              <a:t>Το δικό σας </a:t>
            </a:r>
            <a:br>
              <a:rPr lang="en-US" altLang="en-US" sz="2800"/>
            </a:br>
            <a:r>
              <a:rPr lang="el-GR" sz="2800"/>
              <a:t>Check-list</a:t>
            </a:r>
          </a:p>
        </p:txBody>
      </p:sp>
      <p:sp>
        <p:nvSpPr>
          <p:cNvPr id="1048590" name="Text Placeholder 1048589"/>
          <p:cNvSpPr>
            <a:spLocks noGrp="1"/>
          </p:cNvSpPr>
          <p:nvPr>
            <p:ph type="body" sz="quarter" idx="13"/>
          </p:nvPr>
        </p:nvSpPr>
        <p:spPr/>
        <p:txBody>
          <a:bodyPr/>
          <a:lstStyle/>
          <a:p>
            <a:endParaRPr lang="el-GR"/>
          </a:p>
        </p:txBody>
      </p:sp>
      <p:sp>
        <p:nvSpPr>
          <p:cNvPr id="1048591" name="Content Placeholder 1048590"/>
          <p:cNvSpPr>
            <a:spLocks noGrp="1"/>
          </p:cNvSpPr>
          <p:nvPr>
            <p:ph sz="quarter" idx="14"/>
          </p:nvPr>
        </p:nvSpPr>
        <p:spPr/>
        <p:txBody>
          <a:bodyPr/>
          <a:lstStyle/>
          <a:p>
            <a:endParaRPr lang="el-GR" sz="2000"/>
          </a:p>
          <a:p>
            <a:r>
              <a:rPr lang="el-GR" sz="2000"/>
              <a:t>Έκλεισα τα φώτα φεύγοντας από την αποθήκη/γραφείο;</a:t>
            </a:r>
          </a:p>
          <a:p>
            <a:r>
              <a:rPr lang="el-GR" sz="2000"/>
              <a:t>Ξεχώρισα τα πλαστικά από τα οργανικά;</a:t>
            </a:r>
          </a:p>
          <a:p>
            <a:r>
              <a:rPr lang="el-GR" sz="2000"/>
              <a:t>Ανακάλυψα μια διαρροή και την ανέφερα;</a:t>
            </a:r>
          </a:p>
          <a:p>
            <a:r>
              <a:rPr lang="el-GR" sz="2000"/>
              <a:t>Πρότεινα μια ιδέα για λιγότερο χαρτί/πλαστικό;</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99" name="标题 4"/>
          <p:cNvSpPr>
            <a:spLocks noGrp="1"/>
          </p:cNvSpPr>
          <p:nvPr>
            <p:ph type="title"/>
            <p:custDataLst>
              <p:tags r:id="rId2"/>
            </p:custDataLst>
          </p:nvPr>
        </p:nvSpPr>
        <p:spPr>
          <a:xfrm>
            <a:off x="501767" y="313926"/>
            <a:ext cx="10976400" cy="626400"/>
          </a:xfrm>
        </p:spPr>
        <p:txBody>
          <a:bodyPr>
            <a:normAutofit/>
          </a:bodyPr>
          <a:lstStyle/>
          <a:p>
            <a:r>
              <a:rPr lang="en-US" altLang="zh-CN"/>
              <a:t>Συζήτηση &amp; Ιδέες</a:t>
            </a:r>
          </a:p>
        </p:txBody>
      </p:sp>
      <p:sp>
        <p:nvSpPr>
          <p:cNvPr id="1048600" name="文本占位符 5"/>
          <p:cNvSpPr>
            <a:spLocks noGrp="1"/>
          </p:cNvSpPr>
          <p:nvPr>
            <p:ph type="body" sz="quarter" idx="13"/>
            <p:custDataLst>
              <p:tags r:id="rId3"/>
            </p:custDataLst>
          </p:nvPr>
        </p:nvSpPr>
        <p:spPr>
          <a:xfrm>
            <a:off x="104358" y="1102212"/>
            <a:ext cx="11786966" cy="1102769"/>
          </a:xfrm>
        </p:spPr>
        <p:txBody>
          <a:bodyPr>
            <a:noAutofit/>
          </a:bodyPr>
          <a:lstStyle/>
          <a:p>
            <a:pPr marL="0" indent="0">
              <a:buNone/>
            </a:pPr>
            <a:r>
              <a:rPr lang="en-US" altLang="zh-CN" sz="2000" b="1"/>
              <a:t>Ερώτηση</a:t>
            </a:r>
            <a:r>
              <a:rPr lang="en-US" altLang="en-US" sz="2000" b="1"/>
              <a:t>: </a:t>
            </a:r>
            <a:r>
              <a:rPr lang="en-US" altLang="zh-CN" sz="2000" b="1"/>
              <a:t>«Ποιο είναι το μεγαλύτερο πρόβλημα σπατάλης που βλέπετε καθημερινά στο τμήμα σας;»</a:t>
            </a:r>
          </a:p>
          <a:p>
            <a:pPr marL="0" indent="0">
              <a:buNone/>
            </a:pPr>
            <a:r>
              <a:rPr lang="en-US" altLang="zh-CN" sz="2000" b="1"/>
              <a:t>Δέσμευση: Η καλύτερη ιδέα για εξοικονόμηση αυτόν τον μήνα θα βραβευτεί!</a:t>
            </a:r>
          </a:p>
          <a:p>
            <a:pPr marL="0" indent="0">
              <a:buNone/>
            </a:pPr>
            <a:endParaRPr lang="en-US" altLang="zh-CN" sz="2000" b="1"/>
          </a:p>
        </p:txBody>
      </p:sp>
      <p:pic>
        <p:nvPicPr>
          <p:cNvPr id="2097154" name="内容占位符 2" descr="图片2"/>
          <p:cNvPicPr>
            <a:picLocks noGrp="1" noChangeAspect="1"/>
          </p:cNvPicPr>
          <p:nvPr>
            <p:ph sz="quarter" idx="14"/>
            <p:custDataLst>
              <p:tags r:id="rId4"/>
            </p:custDataLst>
          </p:nvPr>
        </p:nvPicPr>
        <p:blipFill>
          <a:blip r:embed="rId6"/>
          <a:stretch>
            <a:fillRect/>
          </a:stretch>
        </p:blipFill>
        <p:spPr>
          <a:xfrm>
            <a:off x="614427" y="2810457"/>
            <a:ext cx="10961558" cy="3426249"/>
          </a:xfrm>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5" cstate="screen"/>
          <a:stretch>
            <a:fillRect/>
          </a:stretch>
        </a:blipFill>
        <a:effectLst/>
      </p:bgPr>
    </p:bg>
    <p:spTree>
      <p:nvGrpSpPr>
        <p:cNvPr id="1" name=""/>
        <p:cNvGrpSpPr/>
        <p:nvPr/>
      </p:nvGrpSpPr>
      <p:grpSpPr>
        <a:xfrm>
          <a:off x="0" y="0"/>
          <a:ext cx="0" cy="0"/>
          <a:chOff x="0" y="0"/>
          <a:chExt cx="0" cy="0"/>
        </a:xfrm>
      </p:grpSpPr>
      <p:sp>
        <p:nvSpPr>
          <p:cNvPr id="1048609" name="副标题 4"/>
          <p:cNvSpPr>
            <a:spLocks noGrp="1"/>
          </p:cNvSpPr>
          <p:nvPr>
            <p:ph type="body" sz="quarter" idx="13"/>
            <p:custDataLst>
              <p:tags r:id="rId2"/>
            </p:custDataLst>
          </p:nvPr>
        </p:nvSpPr>
        <p:spPr>
          <a:xfrm>
            <a:off x="4116388" y="3638094"/>
            <a:ext cx="5967412" cy="1876297"/>
          </a:xfrm>
        </p:spPr>
        <p:txBody>
          <a:bodyPr>
            <a:normAutofit/>
          </a:bodyPr>
          <a:lstStyle/>
          <a:p>
            <a:r>
              <a:rPr lang="el-GR" altLang="zh-CN" dirty="0">
                <a:solidFill>
                  <a:schemeClr val="tx1"/>
                </a:solidFill>
              </a:rPr>
              <a:t>Η ΠΡΟΣΤΑΣΙΑ ΤΟΥ ΠΕΡΙΒΑΛΛΟΝΤΟΣ ΕΊΝΑΙ ΙΔΙΑΙΤΕΡΑ ΣΗΜΑΝΤΙΚΗ</a:t>
            </a:r>
          </a:p>
          <a:p>
            <a:r>
              <a:rPr lang="el-GR" altLang="zh-CN" dirty="0">
                <a:solidFill>
                  <a:schemeClr val="tx1"/>
                </a:solidFill>
              </a:rPr>
              <a:t>ΑΝ ΔΕΝ ΤΟ ΠΡΟΣΤΑΤΕΥΣΟΥΜΕ ΔΕΝ ΘΑ ΥΠΑΡΞΕΙ ΜΕΛΛΟΝ ΣΤΟΝ ΠΛΑΝΗΤΗ ΜΑΣ</a:t>
            </a:r>
          </a:p>
        </p:txBody>
      </p:sp>
      <p:sp>
        <p:nvSpPr>
          <p:cNvPr id="1048610" name="标题 2"/>
          <p:cNvSpPr>
            <a:spLocks noGrp="1"/>
          </p:cNvSpPr>
          <p:nvPr>
            <p:ph type="title"/>
            <p:custDataLst>
              <p:tags r:id="rId3"/>
            </p:custDataLst>
          </p:nvPr>
        </p:nvSpPr>
        <p:spPr/>
        <p:txBody>
          <a:bodyPr>
            <a:normAutofit/>
          </a:bodyPr>
          <a:lstStyle/>
          <a:p>
            <a:r>
              <a:rPr lang="el-GR" altLang="zh-CN" sz="4000" dirty="0">
                <a:solidFill>
                  <a:schemeClr val="tx2">
                    <a:lumMod val="25000"/>
                  </a:schemeClr>
                </a:solidFill>
              </a:rPr>
              <a:t>Ευχαριστούμε - </a:t>
            </a:r>
            <a:r>
              <a:rPr lang="en-US" altLang="zh-CN" sz="4000" dirty="0">
                <a:solidFill>
                  <a:schemeClr val="tx2">
                    <a:lumMod val="25000"/>
                  </a:schemeClr>
                </a:solidFill>
              </a:rPr>
              <a:t>Thank you </a:t>
            </a:r>
            <a:endParaRPr lang="zh-CN" altLang="en-US" sz="4000" dirty="0">
              <a:solidFill>
                <a:schemeClr val="tx2">
                  <a:lumMod val="25000"/>
                </a:schemeClr>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048637"/>
          <p:cNvSpPr>
            <a:spLocks noGrp="1"/>
          </p:cNvSpPr>
          <p:nvPr>
            <p:ph type="title"/>
          </p:nvPr>
        </p:nvSpPr>
        <p:spPr/>
        <p:txBody>
          <a:bodyPr>
            <a:noAutofit/>
          </a:bodyPr>
          <a:lstStyle/>
          <a:p>
            <a:r>
              <a:rPr lang="en-US" altLang="zh-CN" sz="2000" b="1">
                <a:latin typeface="Arial" panose="020B0604020202020204"/>
              </a:rPr>
              <a:t>Οι βασικές περιβαλλοντικές δράσεις στοχεύουν στην προστασία, τη διατήρηση και την αποκατάσταση του φυσικού περιβάλλοντος.</a:t>
            </a:r>
          </a:p>
        </p:txBody>
      </p:sp>
      <p:sp>
        <p:nvSpPr>
          <p:cNvPr id="1048639" name="Content Placeholder 1048638"/>
          <p:cNvSpPr>
            <a:spLocks noGrp="1"/>
          </p:cNvSpPr>
          <p:nvPr>
            <p:ph idx="1"/>
          </p:nvPr>
        </p:nvSpPr>
        <p:spPr>
          <a:xfrm>
            <a:off x="669882" y="1552481"/>
            <a:ext cx="10852237" cy="5388907"/>
          </a:xfrm>
        </p:spPr>
        <p:txBody>
          <a:bodyPr>
            <a:normAutofit lnSpcReduction="20000"/>
          </a:bodyPr>
          <a:lstStyle/>
          <a:p>
            <a:pPr>
              <a:lnSpc>
                <a:spcPct val="150000"/>
              </a:lnSpc>
            </a:pPr>
            <a:r>
              <a:rPr lang="en-US" altLang="zh-CN" sz="1600" b="1">
                <a:cs typeface="Arial" panose="020B0604020202020204" pitchFamily="34" charset="0"/>
              </a:rPr>
              <a:t> Συχνά συνοψίζονται στις εξής κατευθύνσεις:</a:t>
            </a:r>
            <a:endParaRPr lang="en-US" altLang="zh-CN" sz="2800" b="1">
              <a:cs typeface="Arial" panose="020B0604020202020204" pitchFamily="34" charset="0"/>
            </a:endParaRPr>
          </a:p>
          <a:p>
            <a:pPr>
              <a:lnSpc>
                <a:spcPct val="150000"/>
              </a:lnSpc>
            </a:pPr>
            <a:r>
              <a:rPr lang="en-US" altLang="zh-CN" sz="1600" b="1">
                <a:cs typeface="Arial" panose="020B0604020202020204" pitchFamily="34" charset="0"/>
              </a:rPr>
              <a:t>Ανακύκλωση και Διαχείριση Αποβλήτων: Προώθηση της διαλογής στην πηγή, της ανακύκλωσης (χαρτί, πλαστικό, γυαλί, μέταλλο) και της κομποστοποίησης για τη μείωση των απορριμμάτων.</a:t>
            </a:r>
            <a:endParaRPr lang="en-US" altLang="zh-CN" sz="2800" b="1">
              <a:cs typeface="Arial" panose="020B0604020202020204" pitchFamily="34" charset="0"/>
            </a:endParaRPr>
          </a:p>
          <a:p>
            <a:pPr>
              <a:lnSpc>
                <a:spcPct val="150000"/>
              </a:lnSpc>
            </a:pPr>
            <a:r>
              <a:rPr lang="en-US" altLang="zh-CN" sz="1600" b="1">
                <a:cs typeface="Arial" panose="020B0604020202020204" pitchFamily="34" charset="0"/>
              </a:rPr>
              <a:t>Εξοικονόμηση Ενέργειας και Πόρων: Ενέργειες για τη μείωση της κατανάλωσης ηλεκτρικής ενέργειας και νερού, καθώς και η χρήση ανανεώσιμων πηγών ενέργειας.</a:t>
            </a:r>
            <a:endParaRPr lang="en-US" altLang="zh-CN" sz="2800" b="1">
              <a:cs typeface="Arial" panose="020B0604020202020204" pitchFamily="34" charset="0"/>
            </a:endParaRPr>
          </a:p>
          <a:p>
            <a:pPr>
              <a:lnSpc>
                <a:spcPct val="150000"/>
              </a:lnSpc>
            </a:pPr>
            <a:r>
              <a:rPr lang="en-US" altLang="zh-CN" sz="1600" b="1">
                <a:cs typeface="Arial" panose="020B0604020202020204" pitchFamily="34" charset="0"/>
              </a:rPr>
              <a:t>Προστασία της Βιοποικιλότητας: Δράσεις για τη διατήρηση των οικοσυστημάτων, των δασών, των υγροτόπων και της άγριας ζωής.Ενημέρωση και Ευαισθητοποίηση: Εκπαιδευτικά προγράμματα και καμπάνιες για την καλλιέργεια περιβαλλοντικής συνείδησης και την υιοθέτηση "πράσινων" συνηθειών.Καθαρισμός και Αποκατάσταση Περιοχών: Συλλογικές δράσεις καθαρισμού ακτών, δασών και δημόσιων χώρων.</a:t>
            </a:r>
            <a:endParaRPr lang="en-US" altLang="zh-CN" sz="2800" b="1">
              <a:cs typeface="Arial" panose="020B0604020202020204" pitchFamily="34" charset="0"/>
            </a:endParaRPr>
          </a:p>
          <a:p>
            <a:pPr>
              <a:lnSpc>
                <a:spcPct val="150000"/>
              </a:lnSpc>
            </a:pPr>
            <a:r>
              <a:rPr lang="en-US" altLang="zh-CN" sz="1600" b="1">
                <a:cs typeface="Arial" panose="020B0604020202020204" pitchFamily="34" charset="0"/>
              </a:rPr>
              <a:t>Βιώσιμη Μετακίνηση και Κατανάλωση: Προώθηση της χρήσης μέσων μαζικής μεταφοράς, ποδηλάτου και η επιλογή προϊόντων με μικρότερο περιβαλλοντικό αποτύπωμα.</a:t>
            </a:r>
            <a:endParaRPr lang="en-US" altLang="zh-CN" sz="2800" b="1">
              <a:cs typeface="Arial" panose="020B0604020202020204" pitchFamily="34" charset="0"/>
            </a:endParaRPr>
          </a:p>
          <a:p>
            <a:pPr>
              <a:lnSpc>
                <a:spcPct val="150000"/>
              </a:lnSpc>
            </a:pPr>
            <a:endParaRPr lang="en-US" altLang="zh-CN" sz="2800" b="1">
              <a:cs typeface="Arial" panose="020B0604020202020204" pitchFamily="34" charset="0"/>
            </a:endParaRPr>
          </a:p>
          <a:p>
            <a:pPr>
              <a:lnSpc>
                <a:spcPct val="150000"/>
              </a:lnSpc>
            </a:pPr>
            <a:endParaRPr lang="en-US" altLang="zh-CN" sz="2800" b="1">
              <a:cs typeface="Arial" panose="020B0604020202020204" pitchFamily="34" charset="0"/>
            </a:endParaRPr>
          </a:p>
          <a:p>
            <a:endParaRPr lang="el-GR">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Content Placeholder 1048639"/>
          <p:cNvSpPr>
            <a:spLocks noGrp="1"/>
          </p:cNvSpPr>
          <p:nvPr>
            <p:ph idx="1"/>
          </p:nvPr>
        </p:nvSpPr>
        <p:spPr>
          <a:xfrm>
            <a:off x="669881" y="1104273"/>
            <a:ext cx="10852237" cy="5388907"/>
          </a:xfrm>
        </p:spPr>
        <p:txBody>
          <a:bodyPr/>
          <a:lstStyle/>
          <a:p>
            <a:r>
              <a:rPr lang="el-GR" sz="1600" b="1">
                <a:solidFill>
                  <a:srgbClr val="000000"/>
                </a:solidFill>
              </a:rPr>
              <a:t>Προφύλαξη</a:t>
            </a:r>
            <a:r>
              <a:rPr lang="el-GR" sz="1600">
                <a:solidFill>
                  <a:srgbClr val="000000"/>
                </a:solidFill>
              </a:rPr>
              <a:t>: εάν μια δράση ή πολιτική έχει τη δυνατότητα να προκαλέσει βλάβη στο περιβάλλον ή τη δημόσια υγεία και υπάρχει συνεχιζόμενη επιστημονική αβεβαιότητα σχετικά με τις επιπτώσεις της, η δράση αυτή δεν θα πρέπει να εφαρμόζεται έως ότου παρασχεθούν περαιτέρω στοιχεία·</a:t>
            </a:r>
            <a:endParaRPr lang="el-GR" sz="2000">
              <a:solidFill>
                <a:srgbClr val="000000"/>
              </a:solidFill>
            </a:endParaRPr>
          </a:p>
          <a:p>
            <a:r>
              <a:rPr lang="el-GR" sz="1600" b="1">
                <a:solidFill>
                  <a:srgbClr val="000000"/>
                </a:solidFill>
              </a:rPr>
              <a:t>Πρόληψη</a:t>
            </a:r>
            <a:r>
              <a:rPr lang="el-GR" sz="1600">
                <a:solidFill>
                  <a:srgbClr val="000000"/>
                </a:solidFill>
              </a:rPr>
              <a:t>: ένα εργαλείο που αποσκοπεί στην πρόληψη της περιβαλλοντικής ζημίας και όχι στην αντίδραση σε αυτήν. Αυτό απαιτεί τη λήψη προληπτικών μέτρων για την πρόβλεψη και την αποφυγή περιβαλλοντικών ζημιών·</a:t>
            </a:r>
            <a:endParaRPr lang="el-GR" sz="2000">
              <a:solidFill>
                <a:srgbClr val="000000"/>
              </a:solidFill>
            </a:endParaRPr>
          </a:p>
          <a:p>
            <a:r>
              <a:rPr lang="el-GR" sz="1600" b="1">
                <a:solidFill>
                  <a:srgbClr val="000000"/>
                </a:solidFill>
              </a:rPr>
              <a:t>Αποκατάσταση</a:t>
            </a:r>
            <a:r>
              <a:rPr lang="el-GR" sz="1600">
                <a:solidFill>
                  <a:srgbClr val="000000"/>
                </a:solidFill>
              </a:rPr>
              <a:t> της ρύπανσης στην πηγή: εάν έχει ήδη προκληθεί βλάβη, οι υπεύθυνοι για τη ρύπανση οφείλουν να λάβουν τα κατάλληλα μέτρα για να αποκαταστήσουν τη βλάβη στο σημείο που προκλήθηκε·</a:t>
            </a:r>
            <a:endParaRPr lang="el-GR" sz="2000">
              <a:solidFill>
                <a:srgbClr val="000000"/>
              </a:solidFill>
            </a:endParaRPr>
          </a:p>
          <a:p>
            <a:r>
              <a:rPr lang="el-GR" sz="1600">
                <a:solidFill>
                  <a:srgbClr val="000000"/>
                </a:solidFill>
              </a:rPr>
              <a:t>«ο ρυπαίνων πληρώνει»: εάν έχει ήδη προκληθεί βλάβη, οι υπεύθυνοι για τη ρύπανση οφείλουν να λάβουν τα κατάλληλα μέτρα για να την αποκαταστήσουν και να πληρώσουν τη δαπάνη. Αυτή η αρχή υλοποιήθηκε με την οδηγία για την περιβαλλοντική ευθύνη, που αποσκοπεί στην πρόληψη ή διαφορετικά στην αποκατάσταση της περιβαλλοντικής ζημίας σε προστατευόμενα είδη και φυσικούς οικοτόπους, σε ύδατα και στο έδαφος.</a:t>
            </a:r>
            <a:endParaRPr lang="el-GR" sz="2000">
              <a:solidFill>
                <a:srgbClr val="000000"/>
              </a:solidFill>
            </a:endParaRPr>
          </a:p>
          <a:p>
            <a:endParaRPr lang="el-GR"/>
          </a:p>
        </p:txBody>
      </p:sp>
      <p:sp>
        <p:nvSpPr>
          <p:cNvPr id="1048641" name="Title 1048640"/>
          <p:cNvSpPr>
            <a:spLocks noGrp="1"/>
          </p:cNvSpPr>
          <p:nvPr>
            <p:ph type="title"/>
          </p:nvPr>
        </p:nvSpPr>
        <p:spPr>
          <a:xfrm>
            <a:off x="669881" y="0"/>
            <a:ext cx="10852237" cy="441964"/>
          </a:xfrm>
        </p:spPr>
        <p:txBody>
          <a:bodyPr vert="horz" lIns="90170" tIns="46990" rIns="90170" bIns="46990" rtlCol="0" anchor="t" anchorCtr="0">
            <a:noAutofit/>
          </a:bodyPr>
          <a:lstStyle/>
          <a:p>
            <a:r>
              <a:rPr lang="en-US" altLang="zh-CN" sz="2000" b="1">
                <a:latin typeface="Arial" panose="020B0604020202020204"/>
              </a:rPr>
              <a:t>Σύμφωνα με την ευρωπαϊκή περιβαλλοντική πολιτική, οι δράσεις αυτές διέπονται από τις αρχές της πρόληψης, της προφύλαξης και της επανόρθωσης της ρύπανσης.</a:t>
            </a:r>
          </a:p>
        </p:txBody>
      </p:sp>
      <p:sp>
        <p:nvSpPr>
          <p:cNvPr id="1048642" name="Text Box 1048641"/>
          <p:cNvSpPr txBox="1"/>
          <p:nvPr/>
        </p:nvSpPr>
        <p:spPr>
          <a:xfrm rot="21600000">
            <a:off x="3205064" y="6341415"/>
            <a:ext cx="9100849" cy="396241"/>
          </a:xfrm>
          <a:prstGeom prst="rect">
            <a:avLst/>
          </a:prstGeom>
        </p:spPr>
        <p:txBody>
          <a:bodyPr wrap="square" rtlCol="0">
            <a:spAutoFit/>
          </a:bodyPr>
          <a:lstStyle/>
          <a:p>
            <a:endParaRPr lang="el-GR" sz="20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Text Placeholder 1048649"/>
          <p:cNvSpPr>
            <a:spLocks noGrp="1"/>
          </p:cNvSpPr>
          <p:nvPr>
            <p:ph type="body" sz="quarter" idx="14"/>
          </p:nvPr>
        </p:nvSpPr>
        <p:spPr>
          <a:xfrm>
            <a:off x="489225" y="5389950"/>
            <a:ext cx="11001600" cy="1011600"/>
          </a:xfrm>
        </p:spPr>
        <p:txBody>
          <a:bodyPr/>
          <a:lstStyle/>
          <a:p>
            <a:r>
              <a:rPr lang="el-GR" sz="1600"/>
              <a:t>Αυτά τα νομοθετήματα αποτελούν τον πυρήνα της περιβαλλοντικής πολιτικής της ΕΕ και καλύπτουν κρίσιμους τομείς όπως η διαχείριση υδάτων, η ποιότητα αέρα, η χημική ασφάλεια, η διαχείριση αποβλήτων, η βιοποικιλότητα και η κλιματική αλλαγή. </a:t>
            </a:r>
            <a:endParaRPr lang="el-GR"/>
          </a:p>
        </p:txBody>
      </p:sp>
      <p:sp>
        <p:nvSpPr>
          <p:cNvPr id="1048651" name="Title 1048650"/>
          <p:cNvSpPr>
            <a:spLocks noGrp="1"/>
          </p:cNvSpPr>
          <p:nvPr>
            <p:ph type="title"/>
          </p:nvPr>
        </p:nvSpPr>
        <p:spPr>
          <a:xfrm>
            <a:off x="404096" y="104399"/>
            <a:ext cx="10976400" cy="565200"/>
          </a:xfrm>
        </p:spPr>
        <p:txBody>
          <a:bodyPr anchor="ctr">
            <a:noAutofit/>
          </a:bodyPr>
          <a:lstStyle/>
          <a:p>
            <a:r>
              <a:rPr lang="el-GR" sz="2000"/>
              <a:t>Τα πιο σημαντικά περιβαλλοντικά νομοθετήματα της Ευρωπαϊκής Ένωσης περιλαμβάνουν:</a:t>
            </a:r>
          </a:p>
        </p:txBody>
      </p:sp>
      <p:sp>
        <p:nvSpPr>
          <p:cNvPr id="1048652" name="Content Placeholder 1048651"/>
          <p:cNvSpPr>
            <a:spLocks noGrp="1"/>
          </p:cNvSpPr>
          <p:nvPr>
            <p:ph sz="quarter" idx="13"/>
          </p:nvPr>
        </p:nvSpPr>
        <p:spPr>
          <a:xfrm>
            <a:off x="147955" y="543560"/>
            <a:ext cx="11793220" cy="4290695"/>
          </a:xfrm>
        </p:spPr>
        <p:txBody>
          <a:bodyPr>
            <a:noAutofit/>
          </a:bodyPr>
          <a:lstStyle/>
          <a:p>
            <a:pPr algn="ctr">
              <a:lnSpc>
                <a:spcPct val="90000"/>
              </a:lnSpc>
            </a:pPr>
            <a:endParaRPr lang="el-GR">
              <a:cs typeface="Arial" panose="020B0604020202020204" pitchFamily="34" charset="0"/>
            </a:endParaRPr>
          </a:p>
          <a:p>
            <a:pPr algn="ctr">
              <a:lnSpc>
                <a:spcPct val="90000"/>
              </a:lnSpc>
            </a:pPr>
            <a:r>
              <a:rPr lang="el-GR">
                <a:cs typeface="Arial" panose="020B0604020202020204" pitchFamily="34" charset="0"/>
              </a:rPr>
              <a:t>Οδηγία-Πλαίσιο για τα Νερά (2000/60/ΕΚ) Θεσπίζει πλαίσιο για την προστασία και βιώσιμη διαχείριση των υδάτινων πόρων στην ΕΕ.</a:t>
            </a:r>
          </a:p>
          <a:p>
            <a:pPr algn="ctr">
              <a:lnSpc>
                <a:spcPct val="90000"/>
              </a:lnSpc>
            </a:pPr>
            <a:r>
              <a:rPr lang="el-GR">
                <a:cs typeface="Arial" panose="020B0604020202020204" pitchFamily="34" charset="0"/>
              </a:rPr>
              <a:t>Οδηγία για την Ατμοσφαιρική Ρύπανση (2008/50/ΕΚ) Καθορίζει όρια ποιότητας αέρα και μέτρα για τη βελτίωση της ατμοσφαιρικής ποιότητας.</a:t>
            </a:r>
          </a:p>
          <a:p>
            <a:pPr algn="ctr">
              <a:lnSpc>
                <a:spcPct val="90000"/>
              </a:lnSpc>
            </a:pPr>
            <a:r>
              <a:rPr lang="el-GR">
                <a:cs typeface="Arial" panose="020B0604020202020204" pitchFamily="34" charset="0"/>
              </a:rPr>
              <a:t>Κανονισμός REACH (1907/2006) Ρυθμίζει την καταχώριση, αξιολόγηση, αδειοδότηση και περιορισμό χημικών ουσιών για την προστασία της υγείας και του περιβάλλοντος.</a:t>
            </a:r>
          </a:p>
          <a:p>
            <a:pPr algn="ctr">
              <a:lnSpc>
                <a:spcPct val="90000"/>
              </a:lnSpc>
            </a:pPr>
            <a:r>
              <a:rPr lang="el-GR">
                <a:cs typeface="Arial" panose="020B0604020202020204" pitchFamily="34" charset="0"/>
              </a:rPr>
              <a:t>Οδηγία για τα Απόβλητα (2008/98/ΕΚ) Καθορίζει κανόνες για τη διαχείριση αποβλήτων, προτεραιοποιώντας την πρόληψη, την επαναχρησιμοποίηση και την ανακύκλωση.</a:t>
            </a:r>
          </a:p>
          <a:p>
            <a:pPr algn="ctr">
              <a:lnSpc>
                <a:spcPct val="90000"/>
              </a:lnSpc>
            </a:pPr>
            <a:r>
              <a:rPr lang="el-GR">
                <a:cs typeface="Arial" panose="020B0604020202020204" pitchFamily="34" charset="0"/>
              </a:rPr>
              <a:t>Οδηγία για την Προστασία της Φύσης (92/43/ΕΟΚ) Προστατεύει τους φυσικούς οικοτόπους και τα είδη άγριας ζωής.</a:t>
            </a:r>
          </a:p>
          <a:p>
            <a:pPr algn="ctr">
              <a:lnSpc>
                <a:spcPct val="90000"/>
              </a:lnSpc>
            </a:pPr>
            <a:r>
              <a:rPr lang="el-GR">
                <a:cs typeface="Arial" panose="020B0604020202020204" pitchFamily="34" charset="0"/>
              </a:rPr>
              <a:t>Ευρωπαϊκή Πράσινη Συμφωνία (European Green Deal) Πρόγραμμα πολιτικών και νομοθετικών μέτρων για την επίτευξη κλιματικής ουδετερότητας έως το 2050, με ενδιάμεσο στόχο μείωσης εκπομπών κατά 55% έως το 2030 (δέσμη "Fit for 55").</a:t>
            </a:r>
          </a:p>
          <a:p>
            <a:pPr algn="ctr">
              <a:lnSpc>
                <a:spcPct val="90000"/>
              </a:lnSpc>
            </a:pPr>
            <a:r>
              <a:rPr lang="el-GR">
                <a:cs typeface="Arial" panose="020B0604020202020204" pitchFamily="34" charset="0"/>
              </a:rPr>
              <a:t>Κανονισμός για το Σύστημα Εμπορίας Εκπομπών (EU ETS) Μηχανισμός αγοράς δικαιωμάτων εκπομπής ρύπων για τη μείωση των αερίων του θερμοκηπίου.</a:t>
            </a:r>
          </a:p>
          <a:p>
            <a:pPr algn="ctr">
              <a:lnSpc>
                <a:spcPct val="80000"/>
              </a:lnSpc>
            </a:pPr>
            <a:endParaRPr lang="el-GR">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30" name="Docer搜索：半想象现实   http://chn.docer.com/works/?userid=199927538"/>
          <p:cNvCxnSpPr/>
          <p:nvPr>
            <p:custDataLst>
              <p:tags r:id="rId2"/>
            </p:custDataLst>
          </p:nvPr>
        </p:nvCxnSpPr>
        <p:spPr>
          <a:xfrm>
            <a:off x="4890283" y="4720677"/>
            <a:ext cx="0" cy="726849"/>
          </a:xfrm>
          <a:prstGeom prst="line">
            <a:avLst/>
          </a:prstGeom>
          <a:ln w="38100">
            <a:solidFill>
              <a:srgbClr val="4EAEB2"/>
            </a:solidFill>
          </a:ln>
        </p:spPr>
        <p:style>
          <a:lnRef idx="1">
            <a:schemeClr val="accent1"/>
          </a:lnRef>
          <a:fillRef idx="0">
            <a:schemeClr val="accent1"/>
          </a:fillRef>
          <a:effectRef idx="0">
            <a:schemeClr val="accent1"/>
          </a:effectRef>
          <a:fontRef idx="minor">
            <a:schemeClr val="tx1"/>
          </a:fontRef>
        </p:style>
      </p:cxnSp>
      <p:sp>
        <p:nvSpPr>
          <p:cNvPr id="1048653" name="Docer搜索：半想象现实   http://chn.docer.com/works/?userid=199927538"/>
          <p:cNvSpPr txBox="1"/>
          <p:nvPr>
            <p:custDataLst>
              <p:tags r:id="rId3"/>
            </p:custDataLst>
          </p:nvPr>
        </p:nvSpPr>
        <p:spPr>
          <a:xfrm>
            <a:off x="3793008" y="4732350"/>
            <a:ext cx="937742" cy="716731"/>
          </a:xfrm>
          <a:prstGeom prst="rect">
            <a:avLst/>
          </a:prstGeom>
          <a:noFill/>
        </p:spPr>
        <p:txBody>
          <a:bodyPr wrap="square" rtlCol="0">
            <a:normAutofit/>
          </a:bodyPr>
          <a:lstStyle/>
          <a:p>
            <a:pPr algn="ctr"/>
            <a:r>
              <a:rPr lang="en-US" altLang="zh-CN" sz="3200" dirty="0">
                <a:solidFill>
                  <a:schemeClr val="accent1"/>
                </a:solidFill>
                <a:latin typeface="Arial" panose="020B0604020202020204" pitchFamily="34" charset="0"/>
                <a:ea typeface="Arial" panose="020B0604020202020204" pitchFamily="34" charset="0"/>
                <a:cs typeface="Arial" panose="020B0604020202020204" pitchFamily="34" charset="0"/>
              </a:rPr>
              <a:t>04.</a:t>
            </a:r>
          </a:p>
        </p:txBody>
      </p:sp>
      <p:sp>
        <p:nvSpPr>
          <p:cNvPr id="1048654" name="文本框 36"/>
          <p:cNvSpPr txBox="1"/>
          <p:nvPr>
            <p:custDataLst>
              <p:tags r:id="rId4"/>
            </p:custDataLst>
          </p:nvPr>
        </p:nvSpPr>
        <p:spPr>
          <a:xfrm>
            <a:off x="5156431" y="4631961"/>
            <a:ext cx="2961088" cy="554086"/>
          </a:xfrm>
          <a:prstGeom prst="rect">
            <a:avLst/>
          </a:prstGeom>
          <a:noFill/>
        </p:spPr>
        <p:txBody>
          <a:bodyPr wrap="square" rtlCol="0">
            <a:normAutofit/>
          </a:bodyPr>
          <a:lstStyle/>
          <a:p>
            <a:pPr algn="l"/>
            <a:r>
              <a:rPr lang="el-GR" sz="2000"/>
              <a:t>Προστασία της Φύσης</a:t>
            </a:r>
            <a:endParaRPr lang="en-US" altLang="zh-CN" sz="200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sym typeface="+mn-lt"/>
            </a:endParaRPr>
          </a:p>
        </p:txBody>
      </p:sp>
      <p:cxnSp>
        <p:nvCxnSpPr>
          <p:cNvPr id="3145731" name="Docer搜索：半想象现实   http://chn.docer.com/works/?userid=199927538"/>
          <p:cNvCxnSpPr/>
          <p:nvPr>
            <p:custDataLst>
              <p:tags r:id="rId5"/>
            </p:custDataLst>
          </p:nvPr>
        </p:nvCxnSpPr>
        <p:spPr>
          <a:xfrm>
            <a:off x="4890283" y="958029"/>
            <a:ext cx="0" cy="726849"/>
          </a:xfrm>
          <a:prstGeom prst="line">
            <a:avLst/>
          </a:prstGeom>
          <a:ln w="38100">
            <a:solidFill>
              <a:srgbClr val="4EAEB2"/>
            </a:solidFill>
          </a:ln>
        </p:spPr>
        <p:style>
          <a:lnRef idx="1">
            <a:schemeClr val="accent1"/>
          </a:lnRef>
          <a:fillRef idx="0">
            <a:schemeClr val="accent1"/>
          </a:fillRef>
          <a:effectRef idx="0">
            <a:schemeClr val="accent1"/>
          </a:effectRef>
          <a:fontRef idx="minor">
            <a:schemeClr val="tx1"/>
          </a:fontRef>
        </p:style>
      </p:cxnSp>
      <p:sp>
        <p:nvSpPr>
          <p:cNvPr id="1048656" name="Docer搜索：半想象现实   http://chn.docer.com/works/?userid=199927538"/>
          <p:cNvSpPr txBox="1"/>
          <p:nvPr>
            <p:custDataLst>
              <p:tags r:id="rId6"/>
            </p:custDataLst>
          </p:nvPr>
        </p:nvSpPr>
        <p:spPr>
          <a:xfrm>
            <a:off x="3816353" y="970481"/>
            <a:ext cx="914397" cy="715175"/>
          </a:xfrm>
          <a:prstGeom prst="rect">
            <a:avLst/>
          </a:prstGeom>
          <a:noFill/>
        </p:spPr>
        <p:txBody>
          <a:bodyPr wrap="square" rtlCol="0">
            <a:normAutofit/>
          </a:bodyPr>
          <a:lstStyle/>
          <a:p>
            <a:pPr algn="ctr"/>
            <a:r>
              <a:rPr lang="en-US" altLang="zh-CN" sz="3200" dirty="0">
                <a:solidFill>
                  <a:schemeClr val="accent1"/>
                </a:solidFill>
                <a:latin typeface="Arial" panose="020B0604020202020204" pitchFamily="34" charset="0"/>
                <a:ea typeface="Arial" panose="020B0604020202020204" pitchFamily="34" charset="0"/>
                <a:cs typeface="Arial" panose="020B0604020202020204" pitchFamily="34" charset="0"/>
              </a:rPr>
              <a:t>01.</a:t>
            </a:r>
          </a:p>
        </p:txBody>
      </p:sp>
      <p:sp>
        <p:nvSpPr>
          <p:cNvPr id="1048657" name="文本框 9"/>
          <p:cNvSpPr txBox="1"/>
          <p:nvPr>
            <p:custDataLst>
              <p:tags r:id="rId7"/>
            </p:custDataLst>
          </p:nvPr>
        </p:nvSpPr>
        <p:spPr>
          <a:xfrm>
            <a:off x="5156431" y="868536"/>
            <a:ext cx="2961088" cy="554084"/>
          </a:xfrm>
          <a:prstGeom prst="rect">
            <a:avLst/>
          </a:prstGeom>
          <a:noFill/>
        </p:spPr>
        <p:txBody>
          <a:bodyPr wrap="square" rtlCol="0">
            <a:normAutofit/>
          </a:bodyPr>
          <a:lstStyle/>
          <a:p>
            <a:pPr algn="l"/>
            <a:r>
              <a:rPr lang="el-GR" sz="2000" dirty="0"/>
              <a:t>Κλιματική Αλλαγή</a:t>
            </a:r>
            <a:endParaRPr lang="en-US" altLang="zh-CN" sz="2000" dirty="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sym typeface="+mn-lt"/>
            </a:endParaRPr>
          </a:p>
        </p:txBody>
      </p:sp>
      <p:cxnSp>
        <p:nvCxnSpPr>
          <p:cNvPr id="3145732" name="Docer搜索：半想象现实   http://chn.docer.com/works/?userid=199927538"/>
          <p:cNvCxnSpPr/>
          <p:nvPr>
            <p:custDataLst>
              <p:tags r:id="rId8"/>
            </p:custDataLst>
          </p:nvPr>
        </p:nvCxnSpPr>
        <p:spPr>
          <a:xfrm>
            <a:off x="4890283" y="2211725"/>
            <a:ext cx="0" cy="726848"/>
          </a:xfrm>
          <a:prstGeom prst="line">
            <a:avLst/>
          </a:prstGeom>
          <a:ln w="38100">
            <a:solidFill>
              <a:srgbClr val="4EAEB2"/>
            </a:solidFill>
          </a:ln>
        </p:spPr>
        <p:style>
          <a:lnRef idx="1">
            <a:schemeClr val="accent1"/>
          </a:lnRef>
          <a:fillRef idx="0">
            <a:schemeClr val="accent1"/>
          </a:fillRef>
          <a:effectRef idx="0">
            <a:schemeClr val="accent1"/>
          </a:effectRef>
          <a:fontRef idx="minor">
            <a:schemeClr val="tx1"/>
          </a:fontRef>
        </p:style>
      </p:cxnSp>
      <p:sp>
        <p:nvSpPr>
          <p:cNvPr id="1048659" name="Docer搜索：半想象现实   http://chn.docer.com/works/?userid=199927538"/>
          <p:cNvSpPr txBox="1"/>
          <p:nvPr>
            <p:custDataLst>
              <p:tags r:id="rId9"/>
            </p:custDataLst>
          </p:nvPr>
        </p:nvSpPr>
        <p:spPr>
          <a:xfrm>
            <a:off x="3804680" y="2224176"/>
            <a:ext cx="937743" cy="716732"/>
          </a:xfrm>
          <a:prstGeom prst="rect">
            <a:avLst/>
          </a:prstGeom>
          <a:noFill/>
        </p:spPr>
        <p:txBody>
          <a:bodyPr wrap="square" rtlCol="0">
            <a:normAutofit/>
          </a:bodyPr>
          <a:lstStyle/>
          <a:p>
            <a:pPr algn="ctr"/>
            <a:r>
              <a:rPr lang="en-US" altLang="zh-CN" sz="3200" dirty="0">
                <a:solidFill>
                  <a:schemeClr val="accent1"/>
                </a:solidFill>
                <a:latin typeface="Arial" panose="020B0604020202020204" pitchFamily="34" charset="0"/>
                <a:ea typeface="Arial" panose="020B0604020202020204" pitchFamily="34" charset="0"/>
                <a:cs typeface="Arial" panose="020B0604020202020204" pitchFamily="34" charset="0"/>
              </a:rPr>
              <a:t>02.</a:t>
            </a:r>
          </a:p>
        </p:txBody>
      </p:sp>
      <p:sp>
        <p:nvSpPr>
          <p:cNvPr id="1048660" name="文本框 13"/>
          <p:cNvSpPr txBox="1"/>
          <p:nvPr>
            <p:custDataLst>
              <p:tags r:id="rId10"/>
            </p:custDataLst>
          </p:nvPr>
        </p:nvSpPr>
        <p:spPr>
          <a:xfrm>
            <a:off x="5156431" y="2123009"/>
            <a:ext cx="2961088" cy="554086"/>
          </a:xfrm>
          <a:prstGeom prst="rect">
            <a:avLst/>
          </a:prstGeom>
          <a:noFill/>
        </p:spPr>
        <p:txBody>
          <a:bodyPr wrap="square" rtlCol="0">
            <a:noAutofit/>
          </a:bodyPr>
          <a:lstStyle/>
          <a:p>
            <a:pPr algn="l"/>
            <a:r>
              <a:rPr lang="el-GR" sz="2000"/>
              <a:t>Νερό &amp; Υδατικά Συστήματα</a:t>
            </a:r>
            <a:endParaRPr lang="en-US" altLang="zh-CN" sz="200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sym typeface="+mn-lt"/>
            </a:endParaRPr>
          </a:p>
        </p:txBody>
      </p:sp>
      <p:cxnSp>
        <p:nvCxnSpPr>
          <p:cNvPr id="3145733" name="Docer搜索：半想象现实   http://chn.docer.com/works/?userid=199927538"/>
          <p:cNvCxnSpPr/>
          <p:nvPr>
            <p:custDataLst>
              <p:tags r:id="rId11"/>
            </p:custDataLst>
          </p:nvPr>
        </p:nvCxnSpPr>
        <p:spPr>
          <a:xfrm>
            <a:off x="4890283" y="3466200"/>
            <a:ext cx="0" cy="726847"/>
          </a:xfrm>
          <a:prstGeom prst="line">
            <a:avLst/>
          </a:prstGeom>
          <a:ln w="38100">
            <a:solidFill>
              <a:srgbClr val="4EAEB2"/>
            </a:solidFill>
          </a:ln>
        </p:spPr>
        <p:style>
          <a:lnRef idx="1">
            <a:schemeClr val="accent1"/>
          </a:lnRef>
          <a:fillRef idx="0">
            <a:schemeClr val="accent1"/>
          </a:fillRef>
          <a:effectRef idx="0">
            <a:schemeClr val="accent1"/>
          </a:effectRef>
          <a:fontRef idx="minor">
            <a:schemeClr val="tx1"/>
          </a:fontRef>
        </p:style>
      </p:cxnSp>
      <p:sp>
        <p:nvSpPr>
          <p:cNvPr id="1048662" name="Docer搜索：半想象现实   http://chn.docer.com/works/?userid=199927538"/>
          <p:cNvSpPr txBox="1"/>
          <p:nvPr>
            <p:custDataLst>
              <p:tags r:id="rId12"/>
            </p:custDataLst>
          </p:nvPr>
        </p:nvSpPr>
        <p:spPr>
          <a:xfrm>
            <a:off x="3804680" y="3478650"/>
            <a:ext cx="937743" cy="716731"/>
          </a:xfrm>
          <a:prstGeom prst="rect">
            <a:avLst/>
          </a:prstGeom>
          <a:noFill/>
        </p:spPr>
        <p:txBody>
          <a:bodyPr wrap="square" rtlCol="0">
            <a:normAutofit/>
          </a:bodyPr>
          <a:lstStyle/>
          <a:p>
            <a:pPr algn="ctr"/>
            <a:r>
              <a:rPr lang="en-US" altLang="zh-CN" sz="3200" dirty="0">
                <a:solidFill>
                  <a:schemeClr val="accent1"/>
                </a:solidFill>
                <a:latin typeface="Arial" panose="020B0604020202020204" pitchFamily="34" charset="0"/>
                <a:ea typeface="Arial" panose="020B0604020202020204" pitchFamily="34" charset="0"/>
                <a:cs typeface="Arial" panose="020B0604020202020204" pitchFamily="34" charset="0"/>
              </a:rPr>
              <a:t>03.</a:t>
            </a:r>
          </a:p>
        </p:txBody>
      </p:sp>
      <p:sp>
        <p:nvSpPr>
          <p:cNvPr id="1048663" name="文本框 19"/>
          <p:cNvSpPr txBox="1"/>
          <p:nvPr>
            <p:custDataLst>
              <p:tags r:id="rId13"/>
            </p:custDataLst>
          </p:nvPr>
        </p:nvSpPr>
        <p:spPr>
          <a:xfrm>
            <a:off x="5156431" y="3377483"/>
            <a:ext cx="3348557" cy="408441"/>
          </a:xfrm>
          <a:prstGeom prst="rect">
            <a:avLst/>
          </a:prstGeom>
          <a:noFill/>
        </p:spPr>
        <p:txBody>
          <a:bodyPr wrap="square" rtlCol="0">
            <a:noAutofit/>
          </a:bodyPr>
          <a:lstStyle/>
          <a:p>
            <a:pPr algn="l"/>
            <a:r>
              <a:rPr lang="el-GR" sz="2000"/>
              <a:t>Διαχείριση Απορριμμάτων</a:t>
            </a:r>
            <a:endParaRPr lang="en-US" altLang="zh-CN" sz="200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sym typeface="+mn-lt"/>
            </a:endParaRPr>
          </a:p>
        </p:txBody>
      </p:sp>
      <p:sp>
        <p:nvSpPr>
          <p:cNvPr id="1048665" name="Docer搜索：半想象现实   http://chn.docer.com/works/?userid=199927538"/>
          <p:cNvSpPr txBox="1"/>
          <p:nvPr/>
        </p:nvSpPr>
        <p:spPr>
          <a:xfrm>
            <a:off x="9393811" y="569595"/>
            <a:ext cx="2798189" cy="1014730"/>
          </a:xfrm>
          <a:prstGeom prst="rect">
            <a:avLst/>
          </a:prstGeom>
          <a:noFill/>
        </p:spPr>
        <p:txBody>
          <a:bodyPr wrap="square" rtlCol="0">
            <a:norm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en-US" sz="2800" b="1">
                <a:latin typeface="Arial" panose="020B0604020202020204"/>
              </a:rPr>
              <a:t>ΘΕΜΑΤΙΚΕΣ ΕΝΟΤΗΤΕΣ</a:t>
            </a:r>
            <a:endParaRPr lang="en-US" altLang="zh-CN" sz="6000" b="1" dirty="0">
              <a:solidFill>
                <a:srgbClr val="5DBBBF"/>
              </a:solidFill>
              <a:latin typeface="Arial" panose="020B0604020202020204" pitchFamily="34" charset="0"/>
              <a:ea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8672" name="Title 1048671"/>
          <p:cNvSpPr>
            <a:spLocks noGrp="1"/>
          </p:cNvSpPr>
          <p:nvPr>
            <p:ph type="title" hasCustomPrompt="1"/>
          </p:nvPr>
        </p:nvSpPr>
        <p:spPr>
          <a:xfrm>
            <a:off x="1522412" y="-68542"/>
            <a:ext cx="8465739" cy="1122735"/>
          </a:xfrm>
        </p:spPr>
        <p:txBody>
          <a:bodyPr anchor="b">
            <a:normAutofit/>
          </a:bodyPr>
          <a:lstStyle/>
          <a:p>
            <a:r>
              <a:rPr lang="en-US" sz="4000" dirty="0"/>
              <a:t>ΚΛΙΜΑΤΙΚΗ</a:t>
            </a:r>
            <a:r>
              <a:rPr lang="en-US" altLang="en-US" sz="4000" dirty="0"/>
              <a:t> ΑΛΛΑΓΗ</a:t>
            </a:r>
            <a:endParaRPr lang="el-GR" sz="4000" dirty="0"/>
          </a:p>
        </p:txBody>
      </p:sp>
      <p:sp>
        <p:nvSpPr>
          <p:cNvPr id="1048673" name="Text Placeholder 1048672"/>
          <p:cNvSpPr>
            <a:spLocks noGrp="1"/>
          </p:cNvSpPr>
          <p:nvPr>
            <p:ph type="body" sz="quarter" idx="13"/>
          </p:nvPr>
        </p:nvSpPr>
        <p:spPr>
          <a:xfrm>
            <a:off x="668972" y="1054193"/>
            <a:ext cx="9144000" cy="1656000"/>
          </a:xfrm>
        </p:spPr>
        <p:txBody>
          <a:bodyPr>
            <a:noAutofit/>
          </a:bodyPr>
          <a:lstStyle/>
          <a:p>
            <a:r>
              <a:rPr lang="el-GR" sz="1800"/>
              <a:t>Η κλιματική αλλαγή είναι μια από τις πιο σοβαρές προκλήσεις που αντιμετωπίζει ο πλανήτης μας σήμερα. Αφορά τη μακροχρόνια μεταβολή των μέσων κλιματικών συνθηκών της Γης, όπως η αύξηση της μέσης θερμοκρασίας της ατμόσφαιρας και των ωκεανών, η αλλαγή στα πρότυπα βροχόπτωσης, η αύξηση της συχνότητας και της έντασης ακραίων καιρικών φαινομένων, όπως καταιγίδες, ξηρασίες και πλημμύρες.</a:t>
            </a:r>
          </a:p>
        </p:txBody>
      </p:sp>
      <p:sp>
        <p:nvSpPr>
          <p:cNvPr id="1048674" name="Text Box 1048673"/>
          <p:cNvSpPr txBox="1"/>
          <p:nvPr/>
        </p:nvSpPr>
        <p:spPr>
          <a:xfrm rot="21600000">
            <a:off x="668972" y="3560091"/>
            <a:ext cx="10854054" cy="1958342"/>
          </a:xfrm>
          <a:prstGeom prst="rect">
            <a:avLst/>
          </a:prstGeom>
        </p:spPr>
        <p:txBody>
          <a:bodyPr wrap="square" rtlCol="0">
            <a:spAutoFit/>
          </a:bodyPr>
          <a:lstStyle/>
          <a:p>
            <a:r>
              <a:rPr lang="el-GR" sz="1800" dirty="0">
                <a:solidFill>
                  <a:srgbClr val="000000"/>
                </a:solidFill>
              </a:rPr>
              <a:t>Αίτια της κλιματικής αλλαγής</a:t>
            </a:r>
          </a:p>
          <a:p>
            <a:r>
              <a:rPr lang="el-GR" sz="1800" dirty="0">
                <a:solidFill>
                  <a:srgbClr val="000000"/>
                </a:solidFill>
              </a:rPr>
              <a:t>Η κύρια αιτία της κλιματικής αλλαγής είναι η αύξηση των αερίων του θερμοκηπίου στην ατμόσφαιρα, όπως το διοξείδιο του άνθρακα (CO2), το μεθάνιο (CH4) και το </a:t>
            </a:r>
            <a:r>
              <a:rPr lang="el-GR" sz="1800" dirty="0" err="1">
                <a:solidFill>
                  <a:srgbClr val="000000"/>
                </a:solidFill>
              </a:rPr>
              <a:t>υποξείδιο</a:t>
            </a:r>
            <a:r>
              <a:rPr lang="el-GR" sz="1800" dirty="0">
                <a:solidFill>
                  <a:srgbClr val="000000"/>
                </a:solidFill>
              </a:rPr>
              <a:t> του αζώτου (N2O). Αυτά τα αέρια παγιδεύουν τη θερμότητα που εκπέμπει η Γη, προκαλώντας το φαινόμενο του θερμοκηπίου. Η ανθρώπινη δραστηριότητα, κυρίως η καύση ορυκτών καυσίμων (πετρέλαιο, κάρβουνο, φυσικό αέριο), η αποψίλωση των δασών και η βιομηχανική παραγωγή, έχει αυξήσει σημαντικά τις εκπομπές αυτών των αερίων.</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8675" name="Title 1048674"/>
          <p:cNvSpPr>
            <a:spLocks noGrp="1"/>
          </p:cNvSpPr>
          <p:nvPr>
            <p:ph type="title" hasCustomPrompt="1"/>
          </p:nvPr>
        </p:nvSpPr>
        <p:spPr>
          <a:xfrm>
            <a:off x="1522412" y="233267"/>
            <a:ext cx="8465739" cy="712548"/>
          </a:xfrm>
        </p:spPr>
        <p:txBody>
          <a:bodyPr anchor="b">
            <a:normAutofit/>
          </a:bodyPr>
          <a:lstStyle/>
          <a:p>
            <a:r>
              <a:rPr lang="en-US" sz="4000" dirty="0"/>
              <a:t>ΚΛΙΜΑΤΙΚΗ</a:t>
            </a:r>
            <a:r>
              <a:rPr lang="en-US" altLang="en-US" sz="4000" dirty="0"/>
              <a:t> ΑΛΛΑΓΗ</a:t>
            </a:r>
            <a:endParaRPr lang="el-GR" sz="4000" dirty="0"/>
          </a:p>
        </p:txBody>
      </p:sp>
      <p:sp>
        <p:nvSpPr>
          <p:cNvPr id="1048676" name="Text Placeholder 1048675"/>
          <p:cNvSpPr>
            <a:spLocks noGrp="1"/>
          </p:cNvSpPr>
          <p:nvPr>
            <p:ph type="body" sz="quarter" idx="13"/>
          </p:nvPr>
        </p:nvSpPr>
        <p:spPr>
          <a:xfrm>
            <a:off x="757610" y="750967"/>
            <a:ext cx="10676781" cy="5873767"/>
          </a:xfrm>
        </p:spPr>
        <p:txBody>
          <a:bodyPr>
            <a:noAutofit/>
          </a:bodyPr>
          <a:lstStyle/>
          <a:p>
            <a:pPr marL="0" indent="0" algn="l">
              <a:lnSpc>
                <a:spcPct val="100000"/>
              </a:lnSpc>
              <a:buNone/>
            </a:pPr>
            <a:endParaRPr lang="en-GB" sz="1600" dirty="0">
              <a:latin typeface="Wingdings" panose="05000000000000000000"/>
              <a:ea typeface="Arial" panose="020B0604020202020204"/>
            </a:endParaRPr>
          </a:p>
          <a:p>
            <a:pPr marL="0" indent="0" algn="l">
              <a:lnSpc>
                <a:spcPct val="100000"/>
              </a:lnSpc>
              <a:buNone/>
            </a:pPr>
            <a:endParaRPr lang="el-GR" sz="1600" dirty="0">
              <a:latin typeface="Wingdings" panose="05000000000000000000"/>
              <a:ea typeface="Arial" panose="020B0604020202020204"/>
            </a:endParaRPr>
          </a:p>
        </p:txBody>
      </p:sp>
      <p:sp>
        <p:nvSpPr>
          <p:cNvPr id="1048677" name="Rectangle 1048676"/>
          <p:cNvSpPr>
            <a:spLocks noGrp="1"/>
          </p:cNvSpPr>
          <p:nvPr/>
        </p:nvSpPr>
        <p:spPr>
          <a:xfrm>
            <a:off x="757610" y="3593578"/>
            <a:ext cx="10676781" cy="2318608"/>
          </a:xfrm>
          <a:prstGeom prst="rect">
            <a:avLst/>
          </a:prstGeom>
        </p:spPr>
        <p:txBody>
          <a:bodyPr vert="horz" lIns="90170" tIns="46990" rIns="90170" bIns="46990" rtlCol="0">
            <a:noAutofit/>
          </a:bodyPr>
          <a:lstStyle>
            <a:lvl1pPr marL="228600" indent="-228600" algn="ctr"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262626"/>
                </a:solidFill>
                <a:latin typeface="Arial" panose="020B0604020202020204" pitchFamily="34" charset="0"/>
                <a:ea typeface="Arial" panose="020B0604020202020204" pitchFamily="34" charset="0"/>
                <a:cs typeface="+mn-cs"/>
              </a:defRPr>
            </a:lvl1pPr>
            <a:lvl2pPr marL="685800" indent="-228600" algn="l"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latin typeface="Arial" panose="020B0604020202020204" pitchFamily="34" charset="0"/>
                <a:ea typeface="Arial" panose="020B0604020202020204" pitchFamily="34" charset="0"/>
                <a:cs typeface="+mn-cs"/>
              </a:defRPr>
            </a:lvl2pPr>
            <a:lvl3pPr marL="1143000" indent="-228600" algn="l"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latin typeface="Arial" panose="020B0604020202020204" pitchFamily="34" charset="0"/>
                <a:ea typeface="Arial" panose="020B0604020202020204" pitchFamily="34" charset="0"/>
                <a:cs typeface="+mn-cs"/>
              </a:defRPr>
            </a:lvl3pPr>
            <a:lvl4pPr marL="1600200" indent="-228600" algn="l"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latin typeface="Arial" panose="020B0604020202020204" pitchFamily="34" charset="0"/>
                <a:ea typeface="Arial" panose="020B0604020202020204" pitchFamily="34" charset="0"/>
                <a:cs typeface="+mn-cs"/>
              </a:defRPr>
            </a:lvl4pPr>
            <a:lvl5pPr marL="2057400" indent="-228600" algn="l" defTabSz="914400" fontAlgn="auto">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latin typeface="Arial" panose="020B0604020202020204" pitchFamily="34" charset="0"/>
                <a:ea typeface="Arial" panose="020B0604020202020204" pitchFamily="34" charset="0"/>
                <a:cs typeface="+mn-cs"/>
              </a:defRPr>
            </a:lvl5pPr>
            <a:lvl6pPr marL="2514600" indent="-228600" algn="l" defTabSz="914400">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pPr marL="0" indent="0" algn="l">
              <a:lnSpc>
                <a:spcPct val="100000"/>
              </a:lnSpc>
              <a:buNone/>
            </a:pPr>
            <a:endParaRPr lang="el-GR" sz="1600" dirty="0">
              <a:latin typeface="Wingdings" panose="05000000000000000000"/>
              <a:ea typeface="Arial" panose="020B0604020202020204"/>
            </a:endParaRPr>
          </a:p>
        </p:txBody>
      </p:sp>
      <p:sp>
        <p:nvSpPr>
          <p:cNvPr id="3" name="TextBox 2">
            <a:extLst>
              <a:ext uri="{FF2B5EF4-FFF2-40B4-BE49-F238E27FC236}">
                <a16:creationId xmlns:a16="http://schemas.microsoft.com/office/drawing/2014/main" id="{D15243D3-FAB8-1500-0405-B683F26A3CD0}"/>
              </a:ext>
            </a:extLst>
          </p:cNvPr>
          <p:cNvSpPr txBox="1"/>
          <p:nvPr/>
        </p:nvSpPr>
        <p:spPr>
          <a:xfrm>
            <a:off x="587828" y="1035698"/>
            <a:ext cx="11234057" cy="4524315"/>
          </a:xfrm>
          <a:prstGeom prst="rect">
            <a:avLst/>
          </a:prstGeom>
          <a:noFill/>
        </p:spPr>
        <p:txBody>
          <a:bodyPr wrap="square">
            <a:spAutoFit/>
          </a:bodyPr>
          <a:lstStyle/>
          <a:p>
            <a:pPr>
              <a:buNone/>
            </a:pPr>
            <a:r>
              <a:rPr lang="el-GR" sz="1600" dirty="0">
                <a:effectLst/>
                <a:latin typeface="Calibri" panose="020F0502020204030204" pitchFamily="34" charset="0"/>
                <a:ea typeface="SimSun" panose="02010600030101010101" pitchFamily="2" charset="-122"/>
                <a:cs typeface="Times New Roman" panose="02020603050405020304" pitchFamily="18" charset="0"/>
              </a:rPr>
              <a:t>Επιπτώσεις της κλιματικής αλλαγής</a:t>
            </a:r>
          </a:p>
          <a:p>
            <a:pPr>
              <a:buNone/>
            </a:pPr>
            <a:r>
              <a:rPr lang="el-GR" sz="1600" dirty="0">
                <a:effectLst/>
                <a:latin typeface="Calibri" panose="020F0502020204030204" pitchFamily="34" charset="0"/>
                <a:ea typeface="SimSun" panose="02010600030101010101" pitchFamily="2" charset="-122"/>
                <a:cs typeface="Times New Roman" panose="02020603050405020304" pitchFamily="18" charset="0"/>
              </a:rPr>
              <a:t>Άνοδος της θερμοκρασίας: Η αύξηση της μέσης θερμοκρασίας επηρεάζει τα οικοσυστήματα, τη γεωργία και την υγεία των ανθρώπων.</a:t>
            </a:r>
          </a:p>
          <a:p>
            <a:pPr>
              <a:buNone/>
            </a:pPr>
            <a:r>
              <a:rPr lang="el-GR" sz="1600" dirty="0">
                <a:effectLst/>
                <a:latin typeface="Calibri" panose="020F0502020204030204" pitchFamily="34" charset="0"/>
                <a:ea typeface="SimSun" panose="02010600030101010101" pitchFamily="2" charset="-122"/>
                <a:cs typeface="Times New Roman" panose="02020603050405020304" pitchFamily="18" charset="0"/>
              </a:rPr>
              <a:t>Τήξη των πάγων και άνοδος της στάθμης της θάλασσας: Η τήξη των παγετώνων και των πάγων της Αρκτικής και της Ανταρκτικής προκαλεί άνοδο της στάθμης της θάλασσας, απειλώντας παράκτιες περιοχές και νησιά.</a:t>
            </a:r>
          </a:p>
          <a:p>
            <a:pPr>
              <a:buNone/>
            </a:pPr>
            <a:r>
              <a:rPr lang="el-GR" sz="1600" dirty="0">
                <a:effectLst/>
                <a:latin typeface="Calibri" panose="020F0502020204030204" pitchFamily="34" charset="0"/>
                <a:ea typeface="SimSun" panose="02010600030101010101" pitchFamily="2" charset="-122"/>
                <a:cs typeface="Times New Roman" panose="02020603050405020304" pitchFamily="18" charset="0"/>
              </a:rPr>
              <a:t>Ακραία καιρικά φαινόμενα: Η κλιματική αλλαγή αυξάνει τη συχνότητα και την ένταση φαινομένων όπως καταιγίδες, ξηρασίες, πλημμύρες και καύσωνες.</a:t>
            </a:r>
          </a:p>
          <a:p>
            <a:pPr>
              <a:buNone/>
            </a:pPr>
            <a:r>
              <a:rPr lang="el-GR" sz="1600" dirty="0">
                <a:effectLst/>
                <a:latin typeface="Calibri" panose="020F0502020204030204" pitchFamily="34" charset="0"/>
                <a:ea typeface="SimSun" panose="02010600030101010101" pitchFamily="2" charset="-122"/>
                <a:cs typeface="Times New Roman" panose="02020603050405020304" pitchFamily="18" charset="0"/>
              </a:rPr>
              <a:t>Απώλεια βιοποικιλότητας: Πολλά είδη φυτών και ζώων κινδυνεύουν να εξαφανιστούν λόγω της αλλαγής των κλιματικών συνθηκών.</a:t>
            </a:r>
          </a:p>
          <a:p>
            <a:pPr>
              <a:buNone/>
            </a:pPr>
            <a:r>
              <a:rPr lang="el-GR" sz="1600" dirty="0">
                <a:effectLst/>
                <a:latin typeface="Calibri" panose="020F0502020204030204" pitchFamily="34" charset="0"/>
                <a:ea typeface="SimSun" panose="02010600030101010101" pitchFamily="2" charset="-122"/>
                <a:cs typeface="Times New Roman" panose="02020603050405020304" pitchFamily="18" charset="0"/>
              </a:rPr>
              <a:t> </a:t>
            </a:r>
          </a:p>
          <a:p>
            <a:pPr>
              <a:buNone/>
            </a:pPr>
            <a:r>
              <a:rPr lang="el-GR" sz="1600" dirty="0">
                <a:effectLst/>
                <a:latin typeface="Calibri" panose="020F0502020204030204" pitchFamily="34" charset="0"/>
                <a:ea typeface="SimSun" panose="02010600030101010101" pitchFamily="2" charset="-122"/>
                <a:cs typeface="Times New Roman" panose="02020603050405020304" pitchFamily="18" charset="0"/>
              </a:rPr>
              <a:t>Αντιμετώπιση της κλιματικής αλλαγής</a:t>
            </a:r>
          </a:p>
          <a:p>
            <a:pPr>
              <a:buNone/>
            </a:pPr>
            <a:r>
              <a:rPr lang="el-GR" sz="1600" dirty="0">
                <a:effectLst/>
                <a:latin typeface="Calibri" panose="020F0502020204030204" pitchFamily="34" charset="0"/>
                <a:ea typeface="SimSun" panose="02010600030101010101" pitchFamily="2" charset="-122"/>
                <a:cs typeface="Times New Roman" panose="02020603050405020304" pitchFamily="18" charset="0"/>
              </a:rPr>
              <a:t>Η αντιμετώπιση της κλιματικής αλλαγής απαιτεί παγκόσμια συνεργασία και δράση σε πολλούς τομείς:</a:t>
            </a:r>
          </a:p>
          <a:p>
            <a:pPr>
              <a:buNone/>
            </a:pPr>
            <a:r>
              <a:rPr lang="el-GR" sz="1600" dirty="0">
                <a:effectLst/>
                <a:latin typeface="Calibri" panose="020F0502020204030204" pitchFamily="34" charset="0"/>
                <a:ea typeface="SimSun" panose="02010600030101010101" pitchFamily="2" charset="-122"/>
                <a:cs typeface="Times New Roman" panose="02020603050405020304" pitchFamily="18" charset="0"/>
              </a:rPr>
              <a:t>Μείωση εκπομπών αερίων του θερμοκηπίου: Μετάβαση σε ανανεώσιμες πηγές ενέργειας, βελτίωση της ενεργειακής απόδοσης, προώθηση της ηλεκτροκίνησης.</a:t>
            </a:r>
          </a:p>
          <a:p>
            <a:pPr>
              <a:buNone/>
            </a:pPr>
            <a:r>
              <a:rPr lang="el-GR" sz="1600" dirty="0">
                <a:effectLst/>
                <a:latin typeface="Calibri" panose="020F0502020204030204" pitchFamily="34" charset="0"/>
                <a:ea typeface="SimSun" panose="02010600030101010101" pitchFamily="2" charset="-122"/>
                <a:cs typeface="Times New Roman" panose="02020603050405020304" pitchFamily="18" charset="0"/>
              </a:rPr>
              <a:t>Προσαρμογή: Ανάπτυξη υποδομών και πολιτικών που θα βοηθήσουν τις κοινωνίες να προσαρμοστούν στις νέες κλιματικές συνθήκες.</a:t>
            </a:r>
          </a:p>
          <a:p>
            <a:pPr>
              <a:buNone/>
            </a:pPr>
            <a:r>
              <a:rPr lang="el-GR" sz="1600" dirty="0">
                <a:effectLst/>
                <a:latin typeface="Calibri" panose="020F0502020204030204" pitchFamily="34" charset="0"/>
                <a:ea typeface="SimSun" panose="02010600030101010101" pitchFamily="2" charset="-122"/>
                <a:cs typeface="Times New Roman" panose="02020603050405020304" pitchFamily="18" charset="0"/>
              </a:rPr>
              <a:t>Προστασία και αποκατάσταση οικοσυστημάτων: Φυτεύσεις δασών, προστασία υγροτόπων και άλλων φυσικών περιοχών που λειτουργούν ως αποθήκες άνθρακα.</a:t>
            </a:r>
          </a:p>
          <a:p>
            <a:pPr>
              <a:buNone/>
            </a:pPr>
            <a:r>
              <a:rPr lang="el-GR" sz="1600" dirty="0">
                <a:effectLst/>
                <a:latin typeface="Calibri" panose="020F0502020204030204" pitchFamily="34" charset="0"/>
                <a:ea typeface="SimSun" panose="02010600030101010101" pitchFamily="2" charset="-122"/>
                <a:cs typeface="Times New Roman" panose="02020603050405020304" pitchFamily="18" charset="0"/>
              </a:rPr>
              <a:t>Ενημέρωση και ευαισθητοποίηση: Εκπαίδευση και κινητοποίηση πολιτών για την υιοθέτηση βιώσιμων πρακτικών.</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89"/>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89"/>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89"/>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89"/>
  <p:tag name="KSO_WM_TEMPLATE_THUMBS_INDEX" val="1、4、7、8、9、10、11、12、13、14、15"/>
  <p:tag name="KSO_WM_TEMPLATE_MASTER_THUMB_INDEX" val="18"/>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89"/>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0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Lst>
</file>

<file path=ppt/tags/tag20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Lst>
</file>

<file path=ppt/tags/tag20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3"/>
  <p:tag name="KSO_WM_UNIT_LAYERLEVEL" val="1"/>
  <p:tag name="KSO_WM_TAG_VERSION" val="1.0"/>
  <p:tag name="KSO_WM_BEAUTIFY_FLAG" val="#wm#"/>
  <p:tag name="KSO_WM_UNIT_TYPE" val="i"/>
  <p:tag name="KSO_WM_UNIT_INDEX" val="3"/>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 name="KSO_WM_SLIDE_BACKGROUND_TYPE" val="leftRight"/>
  <p:tag name="KSO_WM_SLIDE_BK_DARK_LIGHT" val="1"/>
</p:tagLst>
</file>

<file path=ppt/tags/tag2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2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2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2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24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Lst>
</file>

<file path=ppt/tags/tag2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689"/>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689"/>
</p:tagLst>
</file>

<file path=ppt/tags/tag25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50"/>
  <p:tag name="KSO_WM_UNIT_HIGHLIGHT" val="0"/>
  <p:tag name="KSO_WM_UNIT_COMPATIBLE" val="0"/>
  <p:tag name="KSO_WM_UNIT_DIAGRAM_ISNUMVISUAL" val="0"/>
  <p:tag name="KSO_WM_UNIT_DIAGRAM_ISREFERUNIT" val="0"/>
  <p:tag name="KSO_WM_UNIT_INDEX" val="1"/>
  <p:tag name="KSO_WM_UNIT_ID" val="_15**"/>
  <p:tag name="KSO_WM_TEMPLATE_CATEGORY" val="custom"/>
  <p:tag name="KSO_WM_TEMPLATE_INDEX" val="20202689"/>
  <p:tag name="KSO_WM_UNIT_LAYERLEVEL" val="1"/>
  <p:tag name="KSO_WM_TAG_VERSION" val="1.0"/>
  <p:tag name="KSO_WM_BEAUTIFY_FLAG" val="#wm#"/>
  <p:tag name="KSO_WM_UNIT_PRESET_TEXT" val="Click here to add the text, the text is the refinement of your thought, and please try to explain the point of view as succinctly as possible."/>
  <p:tag name="KSO_WM_SLIDE_BACKGROUND_TYPE" val="topBottom"/>
  <p:tag name="KSO_WM_SLIDE_BK_DARK_LIGHT" val="2"/>
  <p:tag name="KSO_WM_UNIT_TYPE_DROP" val="b"/>
</p:tagLst>
</file>

<file path=ppt/tags/tag254.xml><?xml version="1.0" encoding="utf-8"?>
<p:tagLst xmlns:a="http://schemas.openxmlformats.org/drawingml/2006/main" xmlns:r="http://schemas.openxmlformats.org/officeDocument/2006/relationships" xmlns:p="http://schemas.openxmlformats.org/presentationml/2006/main">
  <p:tag name="KSO_WM_SLIDE_ID" val="custom20202689_2"/>
  <p:tag name="KSO_WM_TEMPLATE_SUBCATEGORY" val="0"/>
  <p:tag name="KSO_WM_TEMPLATE_MASTER_TYPE" val="1"/>
  <p:tag name="KSO_WM_TEMPLATE_COLOR_TYPE" val="1"/>
  <p:tag name="KSO_WM_SLIDE_ITEM_CNT" val="2"/>
  <p:tag name="KSO_WM_SLIDE_INDEX" val="2"/>
  <p:tag name="KSO_WM_TAG_VERSION" val="1.0"/>
  <p:tag name="KSO_WM_BEAUTIFY_FLAG" val="#wm#"/>
  <p:tag name="KSO_WM_TEMPLATE_CATEGORY" val="custom"/>
  <p:tag name="KSO_WM_TEMPLATE_INDEX" val="20202689"/>
  <p:tag name="KSO_WM_SLIDE_TYPE" val="contents"/>
  <p:tag name="KSO_WM_SLIDE_SUBTYPE" val="diag"/>
  <p:tag name="KSO_WM_DIAGRAM_GROUP_CODE" val="l1-1"/>
  <p:tag name="KSO_WM_SLIDE_DIAGTYPE" val="l"/>
  <p:tag name="KSO_WM_SLIDE_LAYOUT" val="a_l"/>
  <p:tag name="KSO_WM_SLIDE_LAYOUT_CNT" val="1_1"/>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2*a*1"/>
  <p:tag name="KSO_WM_TEMPLATE_CATEGORY" val="custom"/>
  <p:tag name="KSO_WM_TEMPLATE_INDEX" val="20202689"/>
  <p:tag name="KSO_WM_UNIT_LAYERLEVEL" val="1"/>
  <p:tag name="KSO_WM_TAG_VERSION" val="1.0"/>
  <p:tag name="KSO_WM_BEAUTIFY_FLAG" val="#wm#"/>
  <p:tag name="KSO_WM_UNIT_ISCONTENTSTITLE" val="1"/>
  <p:tag name="KSO_WM_UNIT_PRESET_TEXT" val="CONTENTS"/>
  <p:tag name="KSO_WM_UNIT_NOCLEAR" val="0"/>
  <p:tag name="KSO_WM_UNIT_VALUE" val="2"/>
  <p:tag name="KSO_WM_DIAGRAM_GROUP_CODE" val="l1-1"/>
  <p:tag name="KSO_WM_UNIT_TYPE" val="a"/>
  <p:tag name="KSO_WM_UNIT_INDEX" val="1"/>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2*l_h_i*1_1_1"/>
  <p:tag name="KSO_WM_TEMPLATE_CATEGORY" val="custom"/>
  <p:tag name="KSO_WM_TEMPLATE_INDEX" val="20202689"/>
  <p:tag name="KSO_WM_UNIT_LAYERLEVEL" val="1_1_1"/>
  <p:tag name="KSO_WM_TAG_VERSION" val="1.0"/>
  <p:tag name="KSO_WM_BEAUTIFY_FLAG" val="#wm#"/>
  <p:tag name="KSO_WM_DIAGRAM_GROUP_CODE" val="l1-1"/>
  <p:tag name="KSO_WM_UNIT_TYPE" val="l_h_i"/>
  <p:tag name="KSO_WM_UNIT_INDEX" val="1_1_1"/>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2*l_h_i*1_1_2"/>
  <p:tag name="KSO_WM_TEMPLATE_CATEGORY" val="custom"/>
  <p:tag name="KSO_WM_TEMPLATE_INDEX" val="20202689"/>
  <p:tag name="KSO_WM_UNIT_LAYERLEVEL" val="1_1_1"/>
  <p:tag name="KSO_WM_TAG_VERSION" val="1.0"/>
  <p:tag name="KSO_WM_BEAUTIFY_FLAG" val="#wm#"/>
  <p:tag name="KSO_WM_DIAGRAM_GROUP_CODE" val="l1-1"/>
  <p:tag name="KSO_WM_UNIT_TYPE" val="l_h_i"/>
  <p:tag name="KSO_WM_UNIT_INDEX" val="1_1_2"/>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2*l_h_a*1_1_1"/>
  <p:tag name="KSO_WM_TEMPLATE_CATEGORY" val="custom"/>
  <p:tag name="KSO_WM_TEMPLATE_INDEX" val="20202689"/>
  <p:tag name="KSO_WM_UNIT_LAYERLEVEL" val="1_1_1"/>
  <p:tag name="KSO_WM_TAG_VERSION" val="1.0"/>
  <p:tag name="KSO_WM_BEAUTIFY_FLAG" val="#wm#"/>
  <p:tag name="KSO_WM_UNIT_ISCONTENTSTITLE" val="0"/>
  <p:tag name="KSO_WM_UNIT_NOCLEAR" val="0"/>
  <p:tag name="KSO_WM_UNIT_VALUE" val="9"/>
  <p:tag name="KSO_WM_DIAGRAM_GROUP_CODE" val="l1-1"/>
  <p:tag name="KSO_WM_UNIT_TYPE" val="l_h_a"/>
  <p:tag name="KSO_WM_UNIT_INDEX" val="1_1_1"/>
  <p:tag name="KSO_WM_UNIT_PRESET_TEXT" val="Click here to add to the title"/>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2*l_h_f*1_1_1"/>
  <p:tag name="KSO_WM_TEMPLATE_CATEGORY" val="custom"/>
  <p:tag name="KSO_WM_TEMPLATE_INDEX" val="20202689"/>
  <p:tag name="KSO_WM_UNIT_LAYERLEVEL" val="1_1_1"/>
  <p:tag name="KSO_WM_TAG_VERSION" val="1.0"/>
  <p:tag name="KSO_WM_BEAUTIFY_FLAG" val="#wm#"/>
  <p:tag name="KSO_WM_UNIT_NOCLEAR" val="0"/>
  <p:tag name="KSO_WM_UNIT_VALUE" val="13"/>
  <p:tag name="KSO_WM_DIAGRAM_GROUP_CODE" val="l1-1"/>
  <p:tag name="KSO_WM_UNIT_TYPE" val="l_h_f"/>
  <p:tag name="KSO_WM_UNIT_INDEX" val="1_1_1"/>
  <p:tag name="KSO_WM_UNIT_PRESET_TEXT" val="Click here to add the text"/>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2*l_h_i*1_2_1"/>
  <p:tag name="KSO_WM_TEMPLATE_CATEGORY" val="custom"/>
  <p:tag name="KSO_WM_TEMPLATE_INDEX" val="20202689"/>
  <p:tag name="KSO_WM_UNIT_LAYERLEVEL" val="1_1_1"/>
  <p:tag name="KSO_WM_TAG_VERSION" val="1.0"/>
  <p:tag name="KSO_WM_BEAUTIFY_FLAG" val="#wm#"/>
  <p:tag name="KSO_WM_DIAGRAM_GROUP_CODE" val="l1-1"/>
  <p:tag name="KSO_WM_UNIT_TYPE" val="l_h_i"/>
  <p:tag name="KSO_WM_UNIT_INDEX" val="1_2_1"/>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2*l_h_i*1_2_2"/>
  <p:tag name="KSO_WM_TEMPLATE_CATEGORY" val="custom"/>
  <p:tag name="KSO_WM_TEMPLATE_INDEX" val="20202689"/>
  <p:tag name="KSO_WM_UNIT_LAYERLEVEL" val="1_1_1"/>
  <p:tag name="KSO_WM_TAG_VERSION" val="1.0"/>
  <p:tag name="KSO_WM_BEAUTIFY_FLAG" val="#wm#"/>
  <p:tag name="KSO_WM_DIAGRAM_GROUP_CODE" val="l1-1"/>
  <p:tag name="KSO_WM_UNIT_TYPE" val="l_h_i"/>
  <p:tag name="KSO_WM_UNIT_INDEX" val="1_2_2"/>
</p:tagLst>
</file>

<file path=ppt/tags/tag262.xml><?xml version="1.0" encoding="utf-8"?>
<p:tagLst xmlns:a="http://schemas.openxmlformats.org/drawingml/2006/main" xmlns:r="http://schemas.openxmlformats.org/officeDocument/2006/relationships" xmlns:p="http://schemas.openxmlformats.org/presentationml/2006/main">
  <p:tag name="KSO_WM_SLIDE_ID" val="custom20202689_4"/>
  <p:tag name="KSO_WM_TEMPLATE_SUBCATEGORY" val="0"/>
  <p:tag name="KSO_WM_TEMPLATE_MASTER_TYPE" val="1"/>
  <p:tag name="KSO_WM_TEMPLATE_COLOR_TYPE" val="1"/>
  <p:tag name="KSO_WM_SLIDE_ITEM_CNT" val="4"/>
  <p:tag name="KSO_WM_SLIDE_INDEX" val="4"/>
  <p:tag name="KSO_WM_TAG_VERSION" val="1.0"/>
  <p:tag name="KSO_WM_BEAUTIFY_FLAG" val="#wm#"/>
  <p:tag name="KSO_WM_TEMPLATE_CATEGORY" val="custom"/>
  <p:tag name="KSO_WM_TEMPLATE_INDEX" val="20202689"/>
  <p:tag name="KSO_WM_SLIDE_TYPE" val="contents"/>
  <p:tag name="KSO_WM_SLIDE_SUBTYPE" val="diag"/>
  <p:tag name="KSO_WM_DIAGRAM_GROUP_CODE" val="l1-1"/>
  <p:tag name="KSO_WM_SLIDE_DIAGTYPE" val="l"/>
  <p:tag name="KSO_WM_SLIDE_LAYOUT" val="a_l"/>
  <p:tag name="KSO_WM_SLIDE_LAYOUT_CNT" val="1_1"/>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4*l_h_i*1_4_1"/>
  <p:tag name="KSO_WM_TEMPLATE_CATEGORY" val="custom"/>
  <p:tag name="KSO_WM_TEMPLATE_INDEX" val="20202689"/>
  <p:tag name="KSO_WM_UNIT_LAYERLEVEL" val="1_1_1"/>
  <p:tag name="KSO_WM_TAG_VERSION" val="1.0"/>
  <p:tag name="KSO_WM_BEAUTIFY_FLAG" val="#wm#"/>
  <p:tag name="KSO_WM_DIAGRAM_GROUP_CODE" val="l1-1"/>
  <p:tag name="KSO_WM_UNIT_TYPE" val="l_h_i"/>
  <p:tag name="KSO_WM_UNIT_INDEX" val="1_4_1"/>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4*l_h_i*1_4_2"/>
  <p:tag name="KSO_WM_TEMPLATE_CATEGORY" val="custom"/>
  <p:tag name="KSO_WM_TEMPLATE_INDEX" val="20202689"/>
  <p:tag name="KSO_WM_UNIT_LAYERLEVEL" val="1_1_1"/>
  <p:tag name="KSO_WM_TAG_VERSION" val="1.0"/>
  <p:tag name="KSO_WM_BEAUTIFY_FLAG" val="#wm#"/>
  <p:tag name="KSO_WM_DIAGRAM_GROUP_CODE" val="l1-1"/>
  <p:tag name="KSO_WM_UNIT_TYPE" val="l_h_i"/>
  <p:tag name="KSO_WM_UNIT_INDEX" val="1_4_2"/>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4*l_h_a*1_4_1"/>
  <p:tag name="KSO_WM_TEMPLATE_CATEGORY" val="custom"/>
  <p:tag name="KSO_WM_TEMPLATE_INDEX" val="20202689"/>
  <p:tag name="KSO_WM_UNIT_LAYERLEVEL" val="1_1_1"/>
  <p:tag name="KSO_WM_TAG_VERSION" val="1.0"/>
  <p:tag name="KSO_WM_BEAUTIFY_FLAG" val="#wm#"/>
  <p:tag name="KSO_WM_UNIT_ISCONTENTSTITLE" val="0"/>
  <p:tag name="KSO_WM_UNIT_NOCLEAR" val="0"/>
  <p:tag name="KSO_WM_UNIT_VALUE" val="9"/>
  <p:tag name="KSO_WM_DIAGRAM_GROUP_CODE" val="l1-1"/>
  <p:tag name="KSO_WM_UNIT_TYPE" val="l_h_a"/>
  <p:tag name="KSO_WM_UNIT_INDEX" val="1_4_1"/>
  <p:tag name="KSO_WM_UNIT_PRESET_TEXT" val="Click here to add to the title"/>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4*l_h_i*1_1_1"/>
  <p:tag name="KSO_WM_TEMPLATE_CATEGORY" val="custom"/>
  <p:tag name="KSO_WM_TEMPLATE_INDEX" val="20202689"/>
  <p:tag name="KSO_WM_UNIT_LAYERLEVEL" val="1_1_1"/>
  <p:tag name="KSO_WM_TAG_VERSION" val="1.0"/>
  <p:tag name="KSO_WM_BEAUTIFY_FLAG" val="#wm#"/>
  <p:tag name="KSO_WM_DIAGRAM_GROUP_CODE" val="l1-1"/>
  <p:tag name="KSO_WM_UNIT_TYPE" val="l_h_i"/>
  <p:tag name="KSO_WM_UNIT_INDEX" val="1_1_1"/>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4*l_h_i*1_1_2"/>
  <p:tag name="KSO_WM_TEMPLATE_CATEGORY" val="custom"/>
  <p:tag name="KSO_WM_TEMPLATE_INDEX" val="20202689"/>
  <p:tag name="KSO_WM_UNIT_LAYERLEVEL" val="1_1_1"/>
  <p:tag name="KSO_WM_TAG_VERSION" val="1.0"/>
  <p:tag name="KSO_WM_BEAUTIFY_FLAG" val="#wm#"/>
  <p:tag name="KSO_WM_DIAGRAM_GROUP_CODE" val="l1-1"/>
  <p:tag name="KSO_WM_UNIT_TYPE" val="l_h_i"/>
  <p:tag name="KSO_WM_UNIT_INDEX" val="1_1_2"/>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4*l_h_a*1_1_1"/>
  <p:tag name="KSO_WM_TEMPLATE_CATEGORY" val="custom"/>
  <p:tag name="KSO_WM_TEMPLATE_INDEX" val="20202689"/>
  <p:tag name="KSO_WM_UNIT_LAYERLEVEL" val="1_1_1"/>
  <p:tag name="KSO_WM_TAG_VERSION" val="1.0"/>
  <p:tag name="KSO_WM_BEAUTIFY_FLAG" val="#wm#"/>
  <p:tag name="KSO_WM_UNIT_ISCONTENTSTITLE" val="0"/>
  <p:tag name="KSO_WM_UNIT_NOCLEAR" val="0"/>
  <p:tag name="KSO_WM_UNIT_VALUE" val="9"/>
  <p:tag name="KSO_WM_DIAGRAM_GROUP_CODE" val="l1-1"/>
  <p:tag name="KSO_WM_UNIT_TYPE" val="l_h_a"/>
  <p:tag name="KSO_WM_UNIT_INDEX" val="1_1_1"/>
  <p:tag name="KSO_WM_UNIT_PRESET_TEXT" val="Click here to add to the title"/>
</p:tagLst>
</file>

<file path=ppt/tags/tag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4*l_h_i*1_2_1"/>
  <p:tag name="KSO_WM_TEMPLATE_CATEGORY" val="custom"/>
  <p:tag name="KSO_WM_TEMPLATE_INDEX" val="20202689"/>
  <p:tag name="KSO_WM_UNIT_LAYERLEVEL" val="1_1_1"/>
  <p:tag name="KSO_WM_TAG_VERSION" val="1.0"/>
  <p:tag name="KSO_WM_BEAUTIFY_FLAG" val="#wm#"/>
  <p:tag name="KSO_WM_DIAGRAM_GROUP_CODE" val="l1-1"/>
  <p:tag name="KSO_WM_UNIT_TYPE" val="l_h_i"/>
  <p:tag name="KSO_WM_UNIT_INDEX" val="1_2_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4*l_h_i*1_2_2"/>
  <p:tag name="KSO_WM_TEMPLATE_CATEGORY" val="custom"/>
  <p:tag name="KSO_WM_TEMPLATE_INDEX" val="20202689"/>
  <p:tag name="KSO_WM_UNIT_LAYERLEVEL" val="1_1_1"/>
  <p:tag name="KSO_WM_TAG_VERSION" val="1.0"/>
  <p:tag name="KSO_WM_BEAUTIFY_FLAG" val="#wm#"/>
  <p:tag name="KSO_WM_DIAGRAM_GROUP_CODE" val="l1-1"/>
  <p:tag name="KSO_WM_UNIT_TYPE" val="l_h_i"/>
  <p:tag name="KSO_WM_UNIT_INDEX" val="1_2_2"/>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4*l_h_a*1_2_1"/>
  <p:tag name="KSO_WM_TEMPLATE_CATEGORY" val="custom"/>
  <p:tag name="KSO_WM_TEMPLATE_INDEX" val="20202689"/>
  <p:tag name="KSO_WM_UNIT_LAYERLEVEL" val="1_1_1"/>
  <p:tag name="KSO_WM_TAG_VERSION" val="1.0"/>
  <p:tag name="KSO_WM_BEAUTIFY_FLAG" val="#wm#"/>
  <p:tag name="KSO_WM_UNIT_ISCONTENTSTITLE" val="0"/>
  <p:tag name="KSO_WM_UNIT_NOCLEAR" val="0"/>
  <p:tag name="KSO_WM_UNIT_VALUE" val="9"/>
  <p:tag name="KSO_WM_DIAGRAM_GROUP_CODE" val="l1-1"/>
  <p:tag name="KSO_WM_UNIT_TYPE" val="l_h_a"/>
  <p:tag name="KSO_WM_UNIT_INDEX" val="1_2_1"/>
  <p:tag name="KSO_WM_UNIT_PRESET_TEXT" val="Click here to add to the title"/>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4*l_h_i*1_3_1"/>
  <p:tag name="KSO_WM_TEMPLATE_CATEGORY" val="custom"/>
  <p:tag name="KSO_WM_TEMPLATE_INDEX" val="20202689"/>
  <p:tag name="KSO_WM_UNIT_LAYERLEVEL" val="1_1_1"/>
  <p:tag name="KSO_WM_TAG_VERSION" val="1.0"/>
  <p:tag name="KSO_WM_BEAUTIFY_FLAG" val="#wm#"/>
  <p:tag name="KSO_WM_DIAGRAM_GROUP_CODE" val="l1-1"/>
  <p:tag name="KSO_WM_UNIT_TYPE" val="l_h_i"/>
  <p:tag name="KSO_WM_UNIT_INDEX" val="1_3_1"/>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4*l_h_i*1_3_2"/>
  <p:tag name="KSO_WM_TEMPLATE_CATEGORY" val="custom"/>
  <p:tag name="KSO_WM_TEMPLATE_INDEX" val="20202689"/>
  <p:tag name="KSO_WM_UNIT_LAYERLEVEL" val="1_1_1"/>
  <p:tag name="KSO_WM_TAG_VERSION" val="1.0"/>
  <p:tag name="KSO_WM_BEAUTIFY_FLAG" val="#wm#"/>
  <p:tag name="KSO_WM_DIAGRAM_GROUP_CODE" val="l1-1"/>
  <p:tag name="KSO_WM_UNIT_TYPE" val="l_h_i"/>
  <p:tag name="KSO_WM_UNIT_INDEX" val="1_3_2"/>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4*l_h_a*1_3_1"/>
  <p:tag name="KSO_WM_TEMPLATE_CATEGORY" val="custom"/>
  <p:tag name="KSO_WM_TEMPLATE_INDEX" val="20202689"/>
  <p:tag name="KSO_WM_UNIT_LAYERLEVEL" val="1_1_1"/>
  <p:tag name="KSO_WM_TAG_VERSION" val="1.0"/>
  <p:tag name="KSO_WM_BEAUTIFY_FLAG" val="#wm#"/>
  <p:tag name="KSO_WM_UNIT_ISCONTENTSTITLE" val="0"/>
  <p:tag name="KSO_WM_UNIT_NOCLEAR" val="0"/>
  <p:tag name="KSO_WM_UNIT_VALUE" val="9"/>
  <p:tag name="KSO_WM_DIAGRAM_GROUP_CODE" val="l1-1"/>
  <p:tag name="KSO_WM_UNIT_TYPE" val="l_h_a"/>
  <p:tag name="KSO_WM_UNIT_INDEX" val="1_3_1"/>
  <p:tag name="KSO_WM_UNIT_PRESET_TEXT" val="Click here to add to the title"/>
</p:tagLst>
</file>

<file path=ppt/tags/tag275.xml><?xml version="1.0" encoding="utf-8"?>
<p:tagLst xmlns:a="http://schemas.openxmlformats.org/drawingml/2006/main" xmlns:r="http://schemas.openxmlformats.org/officeDocument/2006/relationships" xmlns:p="http://schemas.openxmlformats.org/presentationml/2006/main">
  <p:tag name="KSO_WM_SLIDE_ID" val="custom2020268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89"/>
  <p:tag name="KSO_WM_SLIDE_TYPE" val="sectionTitle"/>
  <p:tag name="KSO_WM_SLIDE_SUBTYPE" val="pureTxt"/>
  <p:tag name="KSO_WM_SLIDE_LAYOUT" val="a_b_e"/>
  <p:tag name="KSO_WM_SLIDE_LAYOUT_CNT" val="1_1_1"/>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7*e*1"/>
  <p:tag name="KSO_WM_TEMPLATE_CATEGORY" val="custom"/>
  <p:tag name="KSO_WM_TEMPLATE_INDEX" val="20202689"/>
  <p:tag name="KSO_WM_UNIT_LAYERLEVEL" val="1"/>
  <p:tag name="KSO_WM_TAG_VERSION" val="1.0"/>
  <p:tag name="KSO_WM_BEAUTIFY_FLAG" val="#wm#"/>
  <p:tag name="KSO_WM_UNIT_PRESET_TEXT" val="PART 01"/>
  <p:tag name="KSO_WM_UNIT_NOCLEAR" val="0"/>
  <p:tag name="KSO_WM_UNIT_VALUE" val="4"/>
  <p:tag name="KSO_WM_UNIT_TYPE" val="e"/>
  <p:tag name="KSO_WM_UNIT_INDEX" val="1"/>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7*b*1"/>
  <p:tag name="KSO_WM_TEMPLATE_CATEGORY" val="custom"/>
  <p:tag name="KSO_WM_TEMPLATE_INDEX" val="20202689"/>
  <p:tag name="KSO_WM_UNIT_LAYERLEVEL" val="1"/>
  <p:tag name="KSO_WM_TAG_VERSION" val="1.0"/>
  <p:tag name="KSO_WM_BEAUTIFY_FLAG" val="#wm#"/>
  <p:tag name="KSO_WM_UNIT_ISCONTENTSTITLE" val="0"/>
  <p:tag name="KSO_WM_UNIT_NOCLEAR" val="0"/>
  <p:tag name="KSO_WM_UNIT_VALUE" val="78"/>
  <p:tag name="KSO_WM_UNIT_TYPE" val="b"/>
  <p:tag name="KSO_WM_UNIT_INDEX" val="1"/>
  <p:tag name="KSO_WM_UNIT_PRESET_TEXT" val="Click here to add the text, the text is the refinement of your thought, and please try to explain the point of view as succinctly as possible."/>
</p:tagLst>
</file>

<file path=ppt/tags/tag278.xml><?xml version="1.0" encoding="utf-8"?>
<p:tagLst xmlns:a="http://schemas.openxmlformats.org/drawingml/2006/main" xmlns:r="http://schemas.openxmlformats.org/officeDocument/2006/relationships" xmlns:p="http://schemas.openxmlformats.org/presentationml/2006/main">
  <p:tag name="KSO_WM_SLIDE_ID" val="custom2020268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89"/>
  <p:tag name="KSO_WM_SLIDE_TYPE" val="sectionTitle"/>
  <p:tag name="KSO_WM_SLIDE_SUBTYPE" val="pureTxt"/>
  <p:tag name="KSO_WM_SLIDE_LAYOUT" val="a_b_e"/>
  <p:tag name="KSO_WM_SLIDE_LAYOUT_CNT" val="1_1_1"/>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7*e*1"/>
  <p:tag name="KSO_WM_TEMPLATE_CATEGORY" val="custom"/>
  <p:tag name="KSO_WM_TEMPLATE_INDEX" val="20202689"/>
  <p:tag name="KSO_WM_UNIT_LAYERLEVEL" val="1"/>
  <p:tag name="KSO_WM_TAG_VERSION" val="1.0"/>
  <p:tag name="KSO_WM_BEAUTIFY_FLAG" val="#wm#"/>
  <p:tag name="KSO_WM_UNIT_PRESET_TEXT" val="PART 01"/>
  <p:tag name="KSO_WM_UNIT_NOCLEAR" val="0"/>
  <p:tag name="KSO_WM_UNIT_VALUE" val="4"/>
  <p:tag name="KSO_WM_UNIT_TYPE" val="e"/>
  <p:tag name="KSO_WM_UNIT_INDEX"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7*a*1"/>
  <p:tag name="KSO_WM_TEMPLATE_CATEGORY" val="custom"/>
  <p:tag name="KSO_WM_TEMPLATE_INDEX" val="20202689"/>
  <p:tag name="KSO_WM_UNIT_LAYERLEVEL" val="1"/>
  <p:tag name="KSO_WM_TAG_VERSION" val="1.0"/>
  <p:tag name="KSO_WM_BEAUTIFY_FLAG" val="#wm#"/>
  <p:tag name="KSO_WM_UNIT_ISCONTENTSTITLE" val="0"/>
  <p:tag name="KSO_WM_UNIT_NOCLEAR" val="0"/>
  <p:tag name="KSO_WM_UNIT_VALUE" val="13"/>
  <p:tag name="KSO_WM_UNIT_TYPE" val="a"/>
  <p:tag name="KSO_WM_UNIT_INDEX" val="1"/>
  <p:tag name="KSO_WM_UNIT_PRESET_TEXT" val="Click here to add to the title"/>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7*b*1"/>
  <p:tag name="KSO_WM_TEMPLATE_CATEGORY" val="custom"/>
  <p:tag name="KSO_WM_TEMPLATE_INDEX" val="20202689"/>
  <p:tag name="KSO_WM_UNIT_LAYERLEVEL" val="1"/>
  <p:tag name="KSO_WM_TAG_VERSION" val="1.0"/>
  <p:tag name="KSO_WM_BEAUTIFY_FLAG" val="#wm#"/>
  <p:tag name="KSO_WM_UNIT_ISCONTENTSTITLE" val="0"/>
  <p:tag name="KSO_WM_UNIT_NOCLEAR" val="0"/>
  <p:tag name="KSO_WM_UNIT_VALUE" val="78"/>
  <p:tag name="KSO_WM_UNIT_TYPE" val="b"/>
  <p:tag name="KSO_WM_UNIT_INDEX" val="1"/>
  <p:tag name="KSO_WM_UNIT_PRESET_TEXT" val="Click here to add the text, the text is the refinement of your thought, and please try to explain the point of view as succinctly as possible."/>
</p:tagLst>
</file>

<file path=ppt/tags/tag282.xml><?xml version="1.0" encoding="utf-8"?>
<p:tagLst xmlns:a="http://schemas.openxmlformats.org/drawingml/2006/main" xmlns:r="http://schemas.openxmlformats.org/officeDocument/2006/relationships" xmlns:p="http://schemas.openxmlformats.org/presentationml/2006/main">
  <p:tag name="KSO_WM_SLIDE_ID" val="custom2020268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89"/>
  <p:tag name="KSO_WM_SLIDE_TYPE" val="sectionTitle"/>
  <p:tag name="KSO_WM_SLIDE_SUBTYPE" val="pureTxt"/>
  <p:tag name="KSO_WM_SLIDE_LAYOUT" val="a_b_e"/>
  <p:tag name="KSO_WM_SLIDE_LAYOUT_CNT" val="1_1_1"/>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7*e*1"/>
  <p:tag name="KSO_WM_TEMPLATE_CATEGORY" val="custom"/>
  <p:tag name="KSO_WM_TEMPLATE_INDEX" val="20202689"/>
  <p:tag name="KSO_WM_UNIT_LAYERLEVEL" val="1"/>
  <p:tag name="KSO_WM_TAG_VERSION" val="1.0"/>
  <p:tag name="KSO_WM_BEAUTIFY_FLAG" val="#wm#"/>
  <p:tag name="KSO_WM_UNIT_PRESET_TEXT" val="PART 01"/>
  <p:tag name="KSO_WM_UNIT_NOCLEAR" val="0"/>
  <p:tag name="KSO_WM_UNIT_VALUE" val="4"/>
  <p:tag name="KSO_WM_UNIT_TYPE" val="e"/>
  <p:tag name="KSO_WM_UNIT_INDEX" val="1"/>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7*a*1"/>
  <p:tag name="KSO_WM_TEMPLATE_CATEGORY" val="custom"/>
  <p:tag name="KSO_WM_TEMPLATE_INDEX" val="20202689"/>
  <p:tag name="KSO_WM_UNIT_LAYERLEVEL" val="1"/>
  <p:tag name="KSO_WM_TAG_VERSION" val="1.0"/>
  <p:tag name="KSO_WM_BEAUTIFY_FLAG" val="#wm#"/>
  <p:tag name="KSO_WM_UNIT_ISCONTENTSTITLE" val="0"/>
  <p:tag name="KSO_WM_UNIT_NOCLEAR" val="0"/>
  <p:tag name="KSO_WM_UNIT_VALUE" val="13"/>
  <p:tag name="KSO_WM_UNIT_TYPE" val="a"/>
  <p:tag name="KSO_WM_UNIT_INDEX" val="1"/>
  <p:tag name="KSO_WM_UNIT_PRESET_TEXT" val="Click here to add to the title"/>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7*b*1"/>
  <p:tag name="KSO_WM_TEMPLATE_CATEGORY" val="custom"/>
  <p:tag name="KSO_WM_TEMPLATE_INDEX" val="20202689"/>
  <p:tag name="KSO_WM_UNIT_LAYERLEVEL" val="1"/>
  <p:tag name="KSO_WM_TAG_VERSION" val="1.0"/>
  <p:tag name="KSO_WM_BEAUTIFY_FLAG" val="#wm#"/>
  <p:tag name="KSO_WM_UNIT_ISCONTENTSTITLE" val="0"/>
  <p:tag name="KSO_WM_UNIT_NOCLEAR" val="0"/>
  <p:tag name="KSO_WM_UNIT_VALUE" val="78"/>
  <p:tag name="KSO_WM_UNIT_TYPE" val="b"/>
  <p:tag name="KSO_WM_UNIT_INDEX" val="1"/>
  <p:tag name="KSO_WM_UNIT_PRESET_TEXT" val="Click here to add the text, the text is the refinement of your thought, and please try to explain the point of view as succinctly as possible."/>
</p:tagLst>
</file>

<file path=ppt/tags/tag286.xml><?xml version="1.0" encoding="utf-8"?>
<p:tagLst xmlns:a="http://schemas.openxmlformats.org/drawingml/2006/main" xmlns:r="http://schemas.openxmlformats.org/officeDocument/2006/relationships" xmlns:p="http://schemas.openxmlformats.org/presentationml/2006/main">
  <p:tag name="KSO_WM_SLIDE_ID" val="custom2020268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89"/>
  <p:tag name="KSO_WM_SLIDE_TYPE" val="sectionTitle"/>
  <p:tag name="KSO_WM_SLIDE_SUBTYPE" val="pureTxt"/>
  <p:tag name="KSO_WM_SLIDE_LAYOUT" val="a_b_e"/>
  <p:tag name="KSO_WM_SLIDE_LAYOUT_CNT" val="1_1_1"/>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7*e*1"/>
  <p:tag name="KSO_WM_TEMPLATE_CATEGORY" val="custom"/>
  <p:tag name="KSO_WM_TEMPLATE_INDEX" val="20202689"/>
  <p:tag name="KSO_WM_UNIT_LAYERLEVEL" val="1"/>
  <p:tag name="KSO_WM_TAG_VERSION" val="1.0"/>
  <p:tag name="KSO_WM_BEAUTIFY_FLAG" val="#wm#"/>
  <p:tag name="KSO_WM_UNIT_PRESET_TEXT" val="PART 01"/>
  <p:tag name="KSO_WM_UNIT_NOCLEAR" val="0"/>
  <p:tag name="KSO_WM_UNIT_VALUE" val="4"/>
  <p:tag name="KSO_WM_UNIT_TYPE" val="e"/>
  <p:tag name="KSO_WM_UNIT_INDEX" val="1"/>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7*a*1"/>
  <p:tag name="KSO_WM_TEMPLATE_CATEGORY" val="custom"/>
  <p:tag name="KSO_WM_TEMPLATE_INDEX" val="20202689"/>
  <p:tag name="KSO_WM_UNIT_LAYERLEVEL" val="1"/>
  <p:tag name="KSO_WM_TAG_VERSION" val="1.0"/>
  <p:tag name="KSO_WM_BEAUTIFY_FLAG" val="#wm#"/>
  <p:tag name="KSO_WM_UNIT_ISCONTENTSTITLE" val="0"/>
  <p:tag name="KSO_WM_UNIT_NOCLEAR" val="0"/>
  <p:tag name="KSO_WM_UNIT_VALUE" val="13"/>
  <p:tag name="KSO_WM_UNIT_TYPE" val="a"/>
  <p:tag name="KSO_WM_UNIT_INDEX" val="1"/>
  <p:tag name="KSO_WM_UNIT_PRESET_TEXT" val="Click here to add to the title"/>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7*b*1"/>
  <p:tag name="KSO_WM_TEMPLATE_CATEGORY" val="custom"/>
  <p:tag name="KSO_WM_TEMPLATE_INDEX" val="20202689"/>
  <p:tag name="KSO_WM_UNIT_LAYERLEVEL" val="1"/>
  <p:tag name="KSO_WM_TAG_VERSION" val="1.0"/>
  <p:tag name="KSO_WM_BEAUTIFY_FLAG" val="#wm#"/>
  <p:tag name="KSO_WM_UNIT_ISCONTENTSTITLE" val="0"/>
  <p:tag name="KSO_WM_UNIT_NOCLEAR" val="0"/>
  <p:tag name="KSO_WM_UNIT_VALUE" val="78"/>
  <p:tag name="KSO_WM_UNIT_TYPE" val="b"/>
  <p:tag name="KSO_WM_UNIT_INDEX" val="1"/>
  <p:tag name="KSO_WM_UNIT_PRESET_TEXT" val="Click here to add the text, the text is the refinement of your thought, and please try to explain the point of view as succinctly as possible."/>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SLIDE_ID" val="custom2020268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89"/>
  <p:tag name="KSO_WM_SLIDE_TYPE" val="sectionTitle"/>
  <p:tag name="KSO_WM_SLIDE_SUBTYPE" val="pureTxt"/>
  <p:tag name="KSO_WM_SLIDE_LAYOUT" val="a_b_e"/>
  <p:tag name="KSO_WM_SLIDE_LAYOUT_CNT" val="1_1_1"/>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7*e*1"/>
  <p:tag name="KSO_WM_TEMPLATE_CATEGORY" val="custom"/>
  <p:tag name="KSO_WM_TEMPLATE_INDEX" val="20202689"/>
  <p:tag name="KSO_WM_UNIT_LAYERLEVEL" val="1"/>
  <p:tag name="KSO_WM_TAG_VERSION" val="1.0"/>
  <p:tag name="KSO_WM_BEAUTIFY_FLAG" val="#wm#"/>
  <p:tag name="KSO_WM_UNIT_PRESET_TEXT" val="PART 01"/>
  <p:tag name="KSO_WM_UNIT_NOCLEAR" val="0"/>
  <p:tag name="KSO_WM_UNIT_VALUE" val="4"/>
  <p:tag name="KSO_WM_UNIT_TYPE" val="e"/>
  <p:tag name="KSO_WM_UNIT_INDEX" val="1"/>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7*a*1"/>
  <p:tag name="KSO_WM_TEMPLATE_CATEGORY" val="custom"/>
  <p:tag name="KSO_WM_TEMPLATE_INDEX" val="20202689"/>
  <p:tag name="KSO_WM_UNIT_LAYERLEVEL" val="1"/>
  <p:tag name="KSO_WM_TAG_VERSION" val="1.0"/>
  <p:tag name="KSO_WM_BEAUTIFY_FLAG" val="#wm#"/>
  <p:tag name="KSO_WM_UNIT_ISCONTENTSTITLE" val="0"/>
  <p:tag name="KSO_WM_UNIT_NOCLEAR" val="0"/>
  <p:tag name="KSO_WM_UNIT_VALUE" val="13"/>
  <p:tag name="KSO_WM_UNIT_TYPE" val="a"/>
  <p:tag name="KSO_WM_UNIT_INDEX" val="1"/>
  <p:tag name="KSO_WM_UNIT_PRESET_TEXT" val="Click here to add to the title"/>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7*b*1"/>
  <p:tag name="KSO_WM_TEMPLATE_CATEGORY" val="custom"/>
  <p:tag name="KSO_WM_TEMPLATE_INDEX" val="20202689"/>
  <p:tag name="KSO_WM_UNIT_LAYERLEVEL" val="1"/>
  <p:tag name="KSO_WM_TAG_VERSION" val="1.0"/>
  <p:tag name="KSO_WM_BEAUTIFY_FLAG" val="#wm#"/>
  <p:tag name="KSO_WM_UNIT_ISCONTENTSTITLE" val="0"/>
  <p:tag name="KSO_WM_UNIT_NOCLEAR" val="0"/>
  <p:tag name="KSO_WM_UNIT_VALUE" val="78"/>
  <p:tag name="KSO_WM_UNIT_TYPE" val="b"/>
  <p:tag name="KSO_WM_UNIT_INDEX" val="1"/>
  <p:tag name="KSO_WM_UNIT_PRESET_TEXT" val="Click here to add the text, the text is the refinement of your thought, and please try to explain the point of view as succinctly as possible."/>
</p:tagLst>
</file>

<file path=ppt/tags/tag294.xml><?xml version="1.0" encoding="utf-8"?>
<p:tagLst xmlns:a="http://schemas.openxmlformats.org/drawingml/2006/main" xmlns:r="http://schemas.openxmlformats.org/officeDocument/2006/relationships" xmlns:p="http://schemas.openxmlformats.org/presentationml/2006/main">
  <p:tag name="KSO_WM_SLIDE_ID" val="custom20202689_8"/>
  <p:tag name="KSO_WM_TEMPLATE_SUBCATEGORY" val="0"/>
  <p:tag name="KSO_WM_TEMPLATE_MASTER_TYPE" val="1"/>
  <p:tag name="KSO_WM_TEMPLATE_COLOR_TYPE" val="1"/>
  <p:tag name="KSO_WM_SLIDE_ITEM_CNT" val="0"/>
  <p:tag name="KSO_WM_SLIDE_INDEX" val="8"/>
  <p:tag name="KSO_WM_TAG_VERSION" val="1.0"/>
  <p:tag name="KSO_WM_BEAUTIFY_FLAG" val="#wm#"/>
  <p:tag name="KSO_WM_TEMPLATE_CATEGORY" val="custom"/>
  <p:tag name="KSO_WM_TEMPLATE_INDEX" val="20202689"/>
  <p:tag name="KSO_WM_SLIDE_LAYOUT" val="a_d_f"/>
  <p:tag name="KSO_WM_SLIDE_LAYOUT_CNT" val="1_1_1"/>
  <p:tag name="KSO_WM_SLIDE_TYPE" val="text"/>
  <p:tag name="KSO_WM_SLIDE_SUBTYPE" val="picTxt"/>
  <p:tag name="KSO_WM_SLIDE_SIZE" val="864*443"/>
  <p:tag name="KSO_WM_SLIDE_POSITION" val="47*48"/>
</p:tagLst>
</file>

<file path=ppt/tags/tag295.xml><?xml version="1.0" encoding="utf-8"?>
<p:tagLst xmlns:a="http://schemas.openxmlformats.org/drawingml/2006/main" xmlns:r="http://schemas.openxmlformats.org/officeDocument/2006/relationships" xmlns:p="http://schemas.openxmlformats.org/presentationml/2006/main">
  <p:tag name="KSO_WM_UNIT_NOCLEAR" val="0"/>
  <p:tag name="KSO_WM_UNIT_VALUE" val="141"/>
  <p:tag name="KSO_WM_UNIT_HIGHLIGHT" val="0"/>
  <p:tag name="KSO_WM_UNIT_COMPATIBLE" val="0"/>
  <p:tag name="KSO_WM_UNIT_DIAGRAM_ISNUMVISUAL" val="0"/>
  <p:tag name="KSO_WM_UNIT_DIAGRAM_ISREFERUNIT" val="0"/>
  <p:tag name="KSO_WM_UNIT_TYPE" val="f"/>
  <p:tag name="KSO_WM_UNIT_INDEX" val="1"/>
  <p:tag name="KSO_WM_UNIT_ID" val="custom20202689_8*f*1"/>
  <p:tag name="KSO_WM_TEMPLATE_CATEGORY" val="custom"/>
  <p:tag name="KSO_WM_TEMPLATE_INDEX" val="20202689"/>
  <p:tag name="KSO_WM_UNIT_LAYERLEVEL" val="1"/>
  <p:tag name="KSO_WM_TAG_VERSION" val="1.0"/>
  <p:tag name="KSO_WM_BEAUTIFY_FLAG" val="#wm#"/>
  <p:tag name="KSO_WM_UNIT_PRESET_TEXT" val="Click here to add the text, the text is the extraction of your thought, please try to explain your point of view as succinctly as possible."/>
</p:tagLst>
</file>

<file path=ppt/tags/tag29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89_8*a*1"/>
  <p:tag name="KSO_WM_TEMPLATE_CATEGORY" val="custom"/>
  <p:tag name="KSO_WM_TEMPLATE_INDEX" val="20202689"/>
  <p:tag name="KSO_WM_UNIT_LAYERLEVEL" val="1"/>
  <p:tag name="KSO_WM_TAG_VERSION" val="1.0"/>
  <p:tag name="KSO_WM_BEAUTIFY_FLAG" val="#wm#"/>
  <p:tag name="KSO_WM_UNIT_PRESET_TEXT" val="Click here to add to the title"/>
</p:tagLst>
</file>

<file path=ppt/tags/tag297.xml><?xml version="1.0" encoding="utf-8"?>
<p:tagLst xmlns:a="http://schemas.openxmlformats.org/drawingml/2006/main" xmlns:r="http://schemas.openxmlformats.org/officeDocument/2006/relationships" xmlns:p="http://schemas.openxmlformats.org/presentationml/2006/main">
  <p:tag name="KSO_WM_UNIT_VALUE" val="1012*3045"/>
  <p:tag name="KSO_WM_UNIT_HIGHLIGHT" val="0"/>
  <p:tag name="KSO_WM_UNIT_COMPATIBLE" val="0"/>
  <p:tag name="KSO_WM_UNIT_DIAGRAM_ISNUMVISUAL" val="0"/>
  <p:tag name="KSO_WM_UNIT_DIAGRAM_ISREFERUNIT" val="0"/>
  <p:tag name="KSO_WM_UNIT_TYPE" val="d"/>
  <p:tag name="KSO_WM_UNIT_INDEX" val="1"/>
  <p:tag name="KSO_WM_UNIT_ID" val="custom20202689_8*d*1"/>
  <p:tag name="KSO_WM_TEMPLATE_CATEGORY" val="custom"/>
  <p:tag name="KSO_WM_TEMPLATE_INDEX" val="20202689"/>
  <p:tag name="KSO_WM_UNIT_LAYERLEVEL" val="1"/>
  <p:tag name="KSO_WM_TAG_VERSION" val="1.0"/>
  <p:tag name="KSO_WM_BEAUTIFY_FLAG" val="#wm#"/>
  <p:tag name="KSO_WM_UNIT_SUPPORT_UNIT_TYPE" val="[&quot;all&quot;]"/>
</p:tagLst>
</file>

<file path=ppt/tags/tag298.xml><?xml version="1.0" encoding="utf-8"?>
<p:tagLst xmlns:a="http://schemas.openxmlformats.org/drawingml/2006/main" xmlns:r="http://schemas.openxmlformats.org/officeDocument/2006/relationships" xmlns:p="http://schemas.openxmlformats.org/presentationml/2006/main">
  <p:tag name="KSO_WM_SLIDE_ID" val="custom20202689_10"/>
  <p:tag name="KSO_WM_TEMPLATE_SUBCATEGORY" val="0"/>
  <p:tag name="KSO_WM_SLIDE_TYPE" val="text"/>
  <p:tag name="KSO_WM_SLIDE_SUBTYPE" val="picTxt"/>
  <p:tag name="KSO_WM_SLIDE_ITEM_CNT" val="0"/>
  <p:tag name="KSO_WM_SLIDE_INDEX" val="10"/>
  <p:tag name="KSO_WM_SLIDE_SIZE" val="866*400"/>
  <p:tag name="KSO_WM_SLIDE_POSITION" val="45*60"/>
  <p:tag name="KSO_WM_TAG_VERSION" val="1.0"/>
  <p:tag name="KSO_WM_BEAUTIFY_FLAG" val="#wm#"/>
  <p:tag name="KSO_WM_TEMPLATE_CATEGORY" val="custom"/>
  <p:tag name="KSO_WM_TEMPLATE_INDEX" val="20202689"/>
  <p:tag name="KSO_WM_SLIDE_LAYOUT" val="a_d_f"/>
  <p:tag name="KSO_WM_SLIDE_LAYOUT_CNT" val="1_1_1"/>
  <p:tag name="KSO_WM_TEMPLATE_MASTER_TYPE" val="1"/>
  <p:tag name="KSO_WM_TEMPLATE_COLOR_TYPE" val="1"/>
</p:tagLst>
</file>

<file path=ppt/tags/tag29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89_10*a*1"/>
  <p:tag name="KSO_WM_TEMPLATE_CATEGORY" val="custom"/>
  <p:tag name="KSO_WM_TEMPLATE_INDEX" val="20202689"/>
  <p:tag name="KSO_WM_UNIT_LAYERLEVEL" val="1"/>
  <p:tag name="KSO_WM_TAG_VERSION" val="1.0"/>
  <p:tag name="KSO_WM_BEAUTIFY_FLAG" val="#wm#"/>
  <p:tag name="KSO_WM_UNIT_PRESET_TEXT" val="Click here to add to the title"/>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PRESET_TEXT" val="Click here to add the text, the text is the extraction of your thought, please try to explain your point of view as succinctly as possible. 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89_10*f*1"/>
  <p:tag name="KSO_WM_TEMPLATE_CATEGORY" val="custom"/>
  <p:tag name="KSO_WM_TEMPLATE_INDEX" val="20202689"/>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10*d*1"/>
  <p:tag name="KSO_WM_TEMPLATE_CATEGORY" val="custom"/>
  <p:tag name="KSO_WM_TEMPLATE_INDEX" val="20202689"/>
  <p:tag name="KSO_WM_UNIT_LAYERLEVEL" val="1"/>
  <p:tag name="KSO_WM_TAG_VERSION" val="1.0"/>
  <p:tag name="KSO_WM_BEAUTIFY_FLAG" val="#wm#"/>
  <p:tag name="KSO_WM_UNIT_VALUE" val="1412*1798"/>
  <p:tag name="KSO_WM_UNIT_TYPE" val="d"/>
  <p:tag name="KSO_WM_UNIT_INDEX" val="1"/>
  <p:tag name="KSO_WM_UNIT_SUPPORT_UNIT_TYPE" val="[&quot;all&quot;]"/>
</p:tagLst>
</file>

<file path=ppt/tags/tag302.xml><?xml version="1.0" encoding="utf-8"?>
<p:tagLst xmlns:a="http://schemas.openxmlformats.org/drawingml/2006/main" xmlns:r="http://schemas.openxmlformats.org/officeDocument/2006/relationships" xmlns:p="http://schemas.openxmlformats.org/presentationml/2006/main">
  <p:tag name="KSO_WM_SLIDE_ID" val="custom20202689_10"/>
  <p:tag name="KSO_WM_TEMPLATE_SUBCATEGORY" val="0"/>
  <p:tag name="KSO_WM_SLIDE_TYPE" val="text"/>
  <p:tag name="KSO_WM_SLIDE_SUBTYPE" val="picTxt"/>
  <p:tag name="KSO_WM_SLIDE_ITEM_CNT" val="0"/>
  <p:tag name="KSO_WM_SLIDE_INDEX" val="10"/>
  <p:tag name="KSO_WM_SLIDE_SIZE" val="866*400"/>
  <p:tag name="KSO_WM_SLIDE_POSITION" val="45*60"/>
  <p:tag name="KSO_WM_TAG_VERSION" val="1.0"/>
  <p:tag name="KSO_WM_BEAUTIFY_FLAG" val="#wm#"/>
  <p:tag name="KSO_WM_TEMPLATE_CATEGORY" val="custom"/>
  <p:tag name="KSO_WM_TEMPLATE_INDEX" val="20202689"/>
  <p:tag name="KSO_WM_SLIDE_LAYOUT" val="a_d_f"/>
  <p:tag name="KSO_WM_SLIDE_LAYOUT_CNT" val="1_1_1"/>
  <p:tag name="KSO_WM_TEMPLATE_MASTER_TYPE" val="1"/>
  <p:tag name="KSO_WM_TEMPLATE_COLOR_TYPE" val="1"/>
</p:tagLst>
</file>

<file path=ppt/tags/tag30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89_10*a*1"/>
  <p:tag name="KSO_WM_TEMPLATE_CATEGORY" val="custom"/>
  <p:tag name="KSO_WM_TEMPLATE_INDEX" val="20202689"/>
  <p:tag name="KSO_WM_UNIT_LAYERLEVEL" val="1"/>
  <p:tag name="KSO_WM_TAG_VERSION" val="1.0"/>
  <p:tag name="KSO_WM_BEAUTIFY_FLAG" val="#wm#"/>
  <p:tag name="KSO_WM_UNIT_PRESET_TEXT" val="Click here to add to the title"/>
</p:tagLst>
</file>

<file path=ppt/tags/tag304.xml><?xml version="1.0" encoding="utf-8"?>
<p:tagLst xmlns:a="http://schemas.openxmlformats.org/drawingml/2006/main" xmlns:r="http://schemas.openxmlformats.org/officeDocument/2006/relationships" xmlns:p="http://schemas.openxmlformats.org/presentationml/2006/main">
  <p:tag name="KSO_WM_UNIT_PRESET_TEXT" val="Click here to add the text, the text is the extraction of your thought, please try to explain your point of view as succinctly as possible. 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89_10*f*1"/>
  <p:tag name="KSO_WM_TEMPLATE_CATEGORY" val="custom"/>
  <p:tag name="KSO_WM_TEMPLATE_INDEX" val="20202689"/>
  <p:tag name="KSO_WM_UNIT_LAYERLEVEL" val="1"/>
  <p:tag name="KSO_WM_TAG_VERSION" val="1.0"/>
  <p:tag name="KSO_WM_BEAUTIFY_FLAG" val="#wm#"/>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10*d*1"/>
  <p:tag name="KSO_WM_TEMPLATE_CATEGORY" val="custom"/>
  <p:tag name="KSO_WM_TEMPLATE_INDEX" val="20202689"/>
  <p:tag name="KSO_WM_UNIT_LAYERLEVEL" val="1"/>
  <p:tag name="KSO_WM_TAG_VERSION" val="1.0"/>
  <p:tag name="KSO_WM_BEAUTIFY_FLAG" val="#wm#"/>
  <p:tag name="KSO_WM_UNIT_VALUE" val="1412*1798"/>
  <p:tag name="KSO_WM_UNIT_TYPE" val="d"/>
  <p:tag name="KSO_WM_UNIT_INDEX" val="1"/>
  <p:tag name="KSO_WM_UNIT_SUPPORT_UNIT_TYPE" val="[&quot;all&quot;]"/>
</p:tagLst>
</file>

<file path=ppt/tags/tag306.xml><?xml version="1.0" encoding="utf-8"?>
<p:tagLst xmlns:a="http://schemas.openxmlformats.org/drawingml/2006/main" xmlns:r="http://schemas.openxmlformats.org/officeDocument/2006/relationships" xmlns:p="http://schemas.openxmlformats.org/presentationml/2006/main">
  <p:tag name="KSO_WM_SLIDE_ID" val="custom20202689_10"/>
  <p:tag name="KSO_WM_TEMPLATE_SUBCATEGORY" val="0"/>
  <p:tag name="KSO_WM_SLIDE_TYPE" val="text"/>
  <p:tag name="KSO_WM_SLIDE_SUBTYPE" val="picTxt"/>
  <p:tag name="KSO_WM_SLIDE_ITEM_CNT" val="0"/>
  <p:tag name="KSO_WM_SLIDE_INDEX" val="10"/>
  <p:tag name="KSO_WM_SLIDE_SIZE" val="866*400"/>
  <p:tag name="KSO_WM_SLIDE_POSITION" val="45*60"/>
  <p:tag name="KSO_WM_TAG_VERSION" val="1.0"/>
  <p:tag name="KSO_WM_BEAUTIFY_FLAG" val="#wm#"/>
  <p:tag name="KSO_WM_TEMPLATE_CATEGORY" val="custom"/>
  <p:tag name="KSO_WM_TEMPLATE_INDEX" val="20202689"/>
  <p:tag name="KSO_WM_SLIDE_LAYOUT" val="a_d_f"/>
  <p:tag name="KSO_WM_SLIDE_LAYOUT_CNT" val="1_1_1"/>
  <p:tag name="KSO_WM_TEMPLATE_MASTER_TYPE" val="1"/>
  <p:tag name="KSO_WM_TEMPLATE_COLOR_TYPE" val="1"/>
</p:tagLst>
</file>

<file path=ppt/tags/tag30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89_10*a*1"/>
  <p:tag name="KSO_WM_TEMPLATE_CATEGORY" val="custom"/>
  <p:tag name="KSO_WM_TEMPLATE_INDEX" val="20202689"/>
  <p:tag name="KSO_WM_UNIT_LAYERLEVEL" val="1"/>
  <p:tag name="KSO_WM_TAG_VERSION" val="1.0"/>
  <p:tag name="KSO_WM_BEAUTIFY_FLAG" val="#wm#"/>
  <p:tag name="KSO_WM_UNIT_PRESET_TEXT" val="Click here to add to the title"/>
</p:tagLst>
</file>

<file path=ppt/tags/tag308.xml><?xml version="1.0" encoding="utf-8"?>
<p:tagLst xmlns:a="http://schemas.openxmlformats.org/drawingml/2006/main" xmlns:r="http://schemas.openxmlformats.org/officeDocument/2006/relationships" xmlns:p="http://schemas.openxmlformats.org/presentationml/2006/main">
  <p:tag name="KSO_WM_UNIT_PRESET_TEXT" val="Click here to add the text, the text is the extraction of your thought, please try to explain your point of view as succinctly as possible. 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89_10*f*1"/>
  <p:tag name="KSO_WM_TEMPLATE_CATEGORY" val="custom"/>
  <p:tag name="KSO_WM_TEMPLATE_INDEX" val="20202689"/>
  <p:tag name="KSO_WM_UNIT_LAYERLEVEL" val="1"/>
  <p:tag name="KSO_WM_TAG_VERSION" val="1.0"/>
  <p:tag name="KSO_WM_BEAUTIFY_FLAG" val="#wm#"/>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10*d*1"/>
  <p:tag name="KSO_WM_TEMPLATE_CATEGORY" val="custom"/>
  <p:tag name="KSO_WM_TEMPLATE_INDEX" val="20202689"/>
  <p:tag name="KSO_WM_UNIT_LAYERLEVEL" val="1"/>
  <p:tag name="KSO_WM_TAG_VERSION" val="1.0"/>
  <p:tag name="KSO_WM_BEAUTIFY_FLAG" val="#wm#"/>
  <p:tag name="KSO_WM_UNIT_VALUE" val="1412*1798"/>
  <p:tag name="KSO_WM_UNIT_TYPE" val="d"/>
  <p:tag name="KSO_WM_UNIT_INDEX" val="1"/>
  <p:tag name="KSO_WM_UNIT_SUPPORT_UNIT_TYPE" val="[&quot;all&quot;]"/>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SLIDE_ID" val="custom20202689_11"/>
  <p:tag name="KSO_WM_TEMPLATE_SUBCATEGORY" val="0"/>
  <p:tag name="KSO_WM_SLIDE_TYPE" val="text"/>
  <p:tag name="KSO_WM_SLIDE_SUBTYPE" val="picTxt"/>
  <p:tag name="KSO_WM_SLIDE_ITEM_CNT" val="0"/>
  <p:tag name="KSO_WM_SLIDE_INDEX" val="11"/>
  <p:tag name="KSO_WM_SLIDE_SIZE" val="864*429"/>
  <p:tag name="KSO_WM_SLIDE_POSITION" val="48*61"/>
  <p:tag name="KSO_WM_TAG_VERSION" val="1.0"/>
  <p:tag name="KSO_WM_BEAUTIFY_FLAG" val="#wm#"/>
  <p:tag name="KSO_WM_TEMPLATE_CATEGORY" val="custom"/>
  <p:tag name="KSO_WM_TEMPLATE_INDEX" val="20202689"/>
  <p:tag name="KSO_WM_SLIDE_LAYOUT" val="a_d_f"/>
  <p:tag name="KSO_WM_SLIDE_LAYOUT_CNT" val="1_1_1"/>
  <p:tag name="KSO_WM_TEMPLATE_MASTER_TYPE" val="1"/>
  <p:tag name="KSO_WM_TEMPLATE_COLOR_TYPE" val="1"/>
</p:tagLst>
</file>

<file path=ppt/tags/tag31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89_11*a*1"/>
  <p:tag name="KSO_WM_TEMPLATE_CATEGORY" val="custom"/>
  <p:tag name="KSO_WM_TEMPLATE_INDEX" val="20202689"/>
  <p:tag name="KSO_WM_UNIT_LAYERLEVEL" val="1"/>
  <p:tag name="KSO_WM_TAG_VERSION" val="1.0"/>
  <p:tag name="KSO_WM_BEAUTIFY_FLAG" val="#wm#"/>
  <p:tag name="KSO_WM_UNIT_PRESET_TEXT" val="Click here to add to the title"/>
</p:tagLst>
</file>

<file path=ppt/tags/tag312.xml><?xml version="1.0" encoding="utf-8"?>
<p:tagLst xmlns:a="http://schemas.openxmlformats.org/drawingml/2006/main" xmlns:r="http://schemas.openxmlformats.org/officeDocument/2006/relationships" xmlns:p="http://schemas.openxmlformats.org/presentationml/2006/main">
  <p:tag name="KSO_WM_UNIT_NOCLEAR" val="0"/>
  <p:tag name="KSO_WM_UNIT_VALUE" val="106"/>
  <p:tag name="KSO_WM_UNIT_HIGHLIGHT" val="0"/>
  <p:tag name="KSO_WM_UNIT_COMPATIBLE" val="0"/>
  <p:tag name="KSO_WM_UNIT_DIAGRAM_ISNUMVISUAL" val="0"/>
  <p:tag name="KSO_WM_UNIT_DIAGRAM_ISREFERUNIT" val="0"/>
  <p:tag name="KSO_WM_UNIT_TYPE" val="f"/>
  <p:tag name="KSO_WM_UNIT_INDEX" val="1"/>
  <p:tag name="KSO_WM_UNIT_ID" val="custom20202689_11*f*1"/>
  <p:tag name="KSO_WM_TEMPLATE_CATEGORY" val="custom"/>
  <p:tag name="KSO_WM_TEMPLATE_INDEX" val="20202689"/>
  <p:tag name="KSO_WM_UNIT_LAYERLEVEL" val="1"/>
  <p:tag name="KSO_WM_TAG_VERSION" val="1.0"/>
  <p:tag name="KSO_WM_BEAUTIFY_FLAG" val="#wm#"/>
  <p:tag name="KSO_WM_UNIT_PRESET_TEXT" val="Click here to add the text, the text is the extraction of your thought, please try to explain your point of view as succinctly as possible."/>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11*d*1"/>
  <p:tag name="KSO_WM_TEMPLATE_CATEGORY" val="custom"/>
  <p:tag name="KSO_WM_TEMPLATE_INDEX" val="20202689"/>
  <p:tag name="KSO_WM_UNIT_LAYERLEVEL" val="1"/>
  <p:tag name="KSO_WM_TAG_VERSION" val="1.0"/>
  <p:tag name="KSO_WM_BEAUTIFY_FLAG" val="#wm#"/>
  <p:tag name="KSO_WM_UNIT_VALUE" val="951*3042"/>
  <p:tag name="KSO_WM_UNIT_TYPE" val="d"/>
  <p:tag name="KSO_WM_UNIT_INDEX" val="1"/>
  <p:tag name="KSO_WM_UNIT_SUPPORT_UNIT_TYPE" val="[&quot;all&quot;]"/>
</p:tagLst>
</file>

<file path=ppt/tags/tag314.xml><?xml version="1.0" encoding="utf-8"?>
<p:tagLst xmlns:a="http://schemas.openxmlformats.org/drawingml/2006/main" xmlns:r="http://schemas.openxmlformats.org/officeDocument/2006/relationships" xmlns:p="http://schemas.openxmlformats.org/presentationml/2006/main">
  <p:tag name="KSO_WM_SLIDE_ID" val="custom20202689_15"/>
  <p:tag name="KSO_WM_TEMPLATE_SUBCATEGORY" val="0"/>
  <p:tag name="KSO_WM_TEMPLATE_MASTER_TYPE" val="1"/>
  <p:tag name="KSO_WM_TEMPLATE_COLOR_TYPE" val="1"/>
  <p:tag name="KSO_WM_SLIDE_ITEM_CNT" val="0"/>
  <p:tag name="KSO_WM_SLIDE_INDEX" val="15"/>
  <p:tag name="KSO_WM_TAG_VERSION" val="1.0"/>
  <p:tag name="KSO_WM_BEAUTIFY_FLAG" val="#wm#"/>
  <p:tag name="KSO_WM_TEMPLATE_CATEGORY" val="custom"/>
  <p:tag name="KSO_WM_TEMPLATE_INDEX" val="20202689"/>
  <p:tag name="KSO_WM_SLIDE_TYPE" val="endPage"/>
  <p:tag name="KSO_WM_SLIDE_SUBTYPE" val="pureTxt"/>
  <p:tag name="KSO_WM_SLIDE_LAYOUT" val="a_b"/>
  <p:tag name="KSO_WM_SLIDE_LAYOUT_CNT" val="1_1"/>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15*b*1"/>
  <p:tag name="KSO_WM_TEMPLATE_CATEGORY" val="custom"/>
  <p:tag name="KSO_WM_TEMPLATE_INDEX" val="20202689"/>
  <p:tag name="KSO_WM_UNIT_LAYERLEVEL" val="1"/>
  <p:tag name="KSO_WM_TAG_VERSION" val="1.0"/>
  <p:tag name="KSO_WM_BEAUTIFY_FLAG" val="#wm#"/>
  <p:tag name="KSO_WM_UNIT_ISCONTENTSTITLE" val="0"/>
  <p:tag name="KSO_WM_UNIT_NOCLEAR" val="0"/>
  <p:tag name="KSO_WM_UNIT_VALUE" val="56"/>
  <p:tag name="KSO_WM_UNIT_TYPE" val="b"/>
  <p:tag name="KSO_WM_UNIT_INDEX" val="1"/>
  <p:tag name="KSO_WM_UNIT_PRESET_TEXT" val="Click here to add the text, the text is the refinement of your thought, and please try to explain the point of view as succinctly as possible."/>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89_15*a*1"/>
  <p:tag name="KSO_WM_TEMPLATE_CATEGORY" val="custom"/>
  <p:tag name="KSO_WM_TEMPLATE_INDEX" val="20202689"/>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Thank you "/>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89"/>
  <p:tag name="KSO_WM_TEMPLATE_THUMBS_INDEX" val="1、4、7、8、9、10、11、12、13、14、15"/>
  <p:tag name="KSO_WM_TEMPLATE_MASTER_THUMB_INDEX" val="1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3"/>
  <p:tag name="KSO_WM_UNIT_LAYERLEVEL" val="1"/>
  <p:tag name="KSO_WM_TAG_VERSION" val="1.0"/>
  <p:tag name="KSO_WM_BEAUTIFY_FLAG" val="#wm#"/>
  <p:tag name="KSO_WM_UNIT_TYPE" val="i"/>
  <p:tag name="KSO_WM_UNIT_INDEX" val="3"/>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 name="KSO_WM_SLIDE_BACKGROUND_TYPE" val="leftRight"/>
  <p:tag name="KSO_WM_SLIDE_BK_DARK_LIGHT" val="1"/>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Lst>
</file>

<file path=ppt/theme/theme1.xml><?xml version="1.0" encoding="utf-8"?>
<a:theme xmlns:a="http://schemas.openxmlformats.org/drawingml/2006/main" name="Office Theme">
  <a:themeElements>
    <a:clrScheme name="自定义 97">
      <a:dk1>
        <a:sysClr val="windowText" lastClr="000000"/>
      </a:dk1>
      <a:lt1>
        <a:sysClr val="window" lastClr="FFFFFF"/>
      </a:lt1>
      <a:dk2>
        <a:srgbClr val="EDF3F8"/>
      </a:dk2>
      <a:lt2>
        <a:srgbClr val="FFFFFF"/>
      </a:lt2>
      <a:accent1>
        <a:srgbClr val="5DBBBF"/>
      </a:accent1>
      <a:accent2>
        <a:srgbClr val="7BC2B0"/>
      </a:accent2>
      <a:accent3>
        <a:srgbClr val="98C8A1"/>
      </a:accent3>
      <a:accent4>
        <a:srgbClr val="B6CF91"/>
      </a:accent4>
      <a:accent5>
        <a:srgbClr val="D3D582"/>
      </a:accent5>
      <a:accent6>
        <a:srgbClr val="F1DC73"/>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97">
      <a:dk1>
        <a:sysClr val="windowText" lastClr="000000"/>
      </a:dk1>
      <a:lt1>
        <a:sysClr val="window" lastClr="FFFFFF"/>
      </a:lt1>
      <a:dk2>
        <a:srgbClr val="EDF3F8"/>
      </a:dk2>
      <a:lt2>
        <a:srgbClr val="FFFFFF"/>
      </a:lt2>
      <a:accent1>
        <a:srgbClr val="5DBBBF"/>
      </a:accent1>
      <a:accent2>
        <a:srgbClr val="7BC2B0"/>
      </a:accent2>
      <a:accent3>
        <a:srgbClr val="98C8A1"/>
      </a:accent3>
      <a:accent4>
        <a:srgbClr val="B6CF91"/>
      </a:accent4>
      <a:accent5>
        <a:srgbClr val="D3D582"/>
      </a:accent5>
      <a:accent6>
        <a:srgbClr val="F1DC73"/>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3034</Words>
  <Application>Microsoft Office PowerPoint</Application>
  <PresentationFormat>Ευρεία οθόνη</PresentationFormat>
  <Paragraphs>220</Paragraphs>
  <Slides>33</Slides>
  <Notes>0</Notes>
  <HiddenSlides>2</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2</vt:i4>
      </vt:variant>
      <vt:variant>
        <vt:lpstr>Τίτλοι διαφανειών</vt:lpstr>
      </vt:variant>
      <vt:variant>
        <vt:i4>33</vt:i4>
      </vt:variant>
    </vt:vector>
  </HeadingPairs>
  <TitlesOfParts>
    <vt:vector size="38" baseType="lpstr">
      <vt:lpstr>Arial</vt:lpstr>
      <vt:lpstr>Calibri</vt:lpstr>
      <vt:lpstr>Wingdings</vt:lpstr>
      <vt:lpstr>Office Theme</vt:lpstr>
      <vt:lpstr>Office Theme</vt:lpstr>
      <vt:lpstr>HOTEL ALASSIA – ATHENS - GREECE</vt:lpstr>
      <vt:lpstr>Παρουσίαση του PowerPoint</vt:lpstr>
      <vt:lpstr>Παρουσίαση του PowerPoint</vt:lpstr>
      <vt:lpstr>Οι βασικές περιβαλλοντικές δράσεις στοχεύουν στην προστασία, τη διατήρηση και την αποκατάσταση του φυσικού περιβάλλοντος.</vt:lpstr>
      <vt:lpstr>Σύμφωνα με την ευρωπαϊκή περιβαλλοντική πολιτική, οι δράσεις αυτές διέπονται από τις αρχές της πρόληψης, της προφύλαξης και της επανόρθωσης της ρύπανσης.</vt:lpstr>
      <vt:lpstr>Τα πιο σημαντικά περιβαλλοντικά νομοθετήματα της Ευρωπαϊκής Ένωσης περιλαμβάνουν:</vt:lpstr>
      <vt:lpstr>Παρουσίαση του PowerPoint</vt:lpstr>
      <vt:lpstr>ΚΛΙΜΑΤΙΚΗ ΑΛΛΑΓΗ</vt:lpstr>
      <vt:lpstr>ΚΛΙΜΑΤΙΚΗ ΑΛΛΑΓΗ</vt:lpstr>
      <vt:lpstr>Νερό &amp; Υδατικά Συστήματα</vt:lpstr>
      <vt:lpstr>Νερό &amp; Υδατικά Συστήματα</vt:lpstr>
      <vt:lpstr>Νερό &amp; Υδατικά Συστήματα</vt:lpstr>
      <vt:lpstr>Νερό &amp; Υδατικά Συστήματα</vt:lpstr>
      <vt:lpstr>Διαχείριση Απορριμμάτων</vt:lpstr>
      <vt:lpstr>Διαχείριση Απορριμμάτων</vt:lpstr>
      <vt:lpstr>Διαχείριση Απορριμμάτων</vt:lpstr>
      <vt:lpstr>Διαχείριση Απορριμμάτων</vt:lpstr>
      <vt:lpstr>Διαχείριση Απορριμμάτων</vt:lpstr>
      <vt:lpstr>Προστασία της Φύσης</vt:lpstr>
      <vt:lpstr>Προστασία της Φύσης</vt:lpstr>
      <vt:lpstr>Παρουσίαση του PowerPoint</vt:lpstr>
      <vt:lpstr>Παρουσίαση του PowerPoint</vt:lpstr>
      <vt:lpstr>Εστίαση (F&amp;B) &amp; Κουζίνα</vt:lpstr>
      <vt:lpstr>Υποδοχή (Front Office)</vt:lpstr>
      <vt:lpstr>"Το Πράσινο Ξενοδοχείο: Από τη Θεωρία στην Καθημερινή Πράξη"</vt:lpstr>
      <vt:lpstr> Ο στόχος μας (Vision)</vt:lpstr>
      <vt:lpstr>Παρουσίαση του PowerPoint</vt:lpstr>
      <vt:lpstr>Τμήμα Οροφοκομίας (Housekeeping)</vt:lpstr>
      <vt:lpstr>Τμήμα Εστίασης &amp; Κουζίνας (F&amp;B)</vt:lpstr>
      <vt:lpstr>Υποδοχή &amp; Συντήρηση (Front Office &amp; Maintenance)</vt:lpstr>
      <vt:lpstr>Το δικό σας  Check-list</vt:lpstr>
      <vt:lpstr>Συζήτηση &amp; Ιδέες</vt:lpstr>
      <vt:lpstr>Ευχαριστούμε -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2026-05-02T09:58:35Z</dcterms:created>
  <dcterms:modified xsi:type="dcterms:W3CDTF">2026-05-07T18:54:29Z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1033-12.1.0.25242</vt:lpwstr>
  </property>
  <property fmtid="{D5CDD505-2E9C-101B-9397-08002B2CF9AE}" pid="3" name="ICV">
    <vt:lpwstr>91bd2e218e374101bdffac47419429a2</vt:lpwstr>
  </property>
</Properties>
</file>